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313" r:id="rId4"/>
    <p:sldId id="1315" r:id="rId5"/>
    <p:sldId id="1314" r:id="rId6"/>
    <p:sldId id="1316" r:id="rId7"/>
    <p:sldId id="1317" r:id="rId8"/>
    <p:sldId id="1302" r:id="rId9"/>
    <p:sldId id="1318" r:id="rId10"/>
    <p:sldId id="1319" r:id="rId11"/>
    <p:sldId id="1320" r:id="rId12"/>
    <p:sldId id="1303" r:id="rId13"/>
    <p:sldId id="1304" r:id="rId14"/>
    <p:sldId id="1305" r:id="rId15"/>
    <p:sldId id="1306" r:id="rId16"/>
    <p:sldId id="1321" r:id="rId17"/>
    <p:sldId id="1322" r:id="rId18"/>
    <p:sldId id="1307" r:id="rId19"/>
    <p:sldId id="1323" r:id="rId20"/>
    <p:sldId id="1324" r:id="rId2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35CBC7-6487-4C42-8C1F-06E4251A3CF8}" v="1469" dt="2021-09-25T17:35:03.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5E35CBC7-6487-4C42-8C1F-06E4251A3CF8}"/>
    <pc:docChg chg="undo custSel addSld delSld modSld sldOrd">
      <pc:chgData name="Ed Godfrey" userId="61aa7c48ee0e3db0" providerId="LiveId" clId="{5E35CBC7-6487-4C42-8C1F-06E4251A3CF8}" dt="2021-09-25T17:35:07.402" v="3271" actId="47"/>
      <pc:docMkLst>
        <pc:docMk/>
      </pc:docMkLst>
      <pc:sldChg chg="modSp mod">
        <pc:chgData name="Ed Godfrey" userId="61aa7c48ee0e3db0" providerId="LiveId" clId="{5E35CBC7-6487-4C42-8C1F-06E4251A3CF8}" dt="2021-09-25T16:31:44.683" v="9" actId="20577"/>
        <pc:sldMkLst>
          <pc:docMk/>
          <pc:sldMk cId="1259847495" sldId="963"/>
        </pc:sldMkLst>
        <pc:spChg chg="mod">
          <ac:chgData name="Ed Godfrey" userId="61aa7c48ee0e3db0" providerId="LiveId" clId="{5E35CBC7-6487-4C42-8C1F-06E4251A3CF8}" dt="2021-09-25T16:31:44.683" v="9" actId="20577"/>
          <ac:spMkLst>
            <pc:docMk/>
            <pc:sldMk cId="1259847495" sldId="963"/>
            <ac:spMk id="3" creationId="{F6C638D0-C884-48CF-BE26-27EEF100FAF2}"/>
          </ac:spMkLst>
        </pc:spChg>
      </pc:sldChg>
      <pc:sldChg chg="modSp mod">
        <pc:chgData name="Ed Godfrey" userId="61aa7c48ee0e3db0" providerId="LiveId" clId="{5E35CBC7-6487-4C42-8C1F-06E4251A3CF8}" dt="2021-09-25T16:32:00.894" v="50" actId="20577"/>
        <pc:sldMkLst>
          <pc:docMk/>
          <pc:sldMk cId="3275922726" sldId="1127"/>
        </pc:sldMkLst>
        <pc:spChg chg="mod">
          <ac:chgData name="Ed Godfrey" userId="61aa7c48ee0e3db0" providerId="LiveId" clId="{5E35CBC7-6487-4C42-8C1F-06E4251A3CF8}" dt="2021-09-25T16:32:00.894" v="50" actId="20577"/>
          <ac:spMkLst>
            <pc:docMk/>
            <pc:sldMk cId="3275922726" sldId="1127"/>
            <ac:spMk id="2" creationId="{F1588051-E0B5-4638-9205-E46E5525908B}"/>
          </ac:spMkLst>
        </pc:spChg>
        <pc:spChg chg="mod">
          <ac:chgData name="Ed Godfrey" userId="61aa7c48ee0e3db0" providerId="LiveId" clId="{5E35CBC7-6487-4C42-8C1F-06E4251A3CF8}" dt="2021-09-25T16:31:33.070" v="1" actId="20577"/>
          <ac:spMkLst>
            <pc:docMk/>
            <pc:sldMk cId="3275922726" sldId="1127"/>
            <ac:spMk id="5" creationId="{0CAA8F06-2798-4F2A-8DC9-8E009C9AC104}"/>
          </ac:spMkLst>
        </pc:spChg>
      </pc:sldChg>
      <pc:sldChg chg="del">
        <pc:chgData name="Ed Godfrey" userId="61aa7c48ee0e3db0" providerId="LiveId" clId="{5E35CBC7-6487-4C42-8C1F-06E4251A3CF8}" dt="2021-09-25T16:40:29.100" v="153" actId="47"/>
        <pc:sldMkLst>
          <pc:docMk/>
          <pc:sldMk cId="335314826" sldId="1277"/>
        </pc:sldMkLst>
      </pc:sldChg>
      <pc:sldChg chg="del">
        <pc:chgData name="Ed Godfrey" userId="61aa7c48ee0e3db0" providerId="LiveId" clId="{5E35CBC7-6487-4C42-8C1F-06E4251A3CF8}" dt="2021-09-25T16:40:30.159" v="154" actId="47"/>
        <pc:sldMkLst>
          <pc:docMk/>
          <pc:sldMk cId="2708253604" sldId="1291"/>
        </pc:sldMkLst>
      </pc:sldChg>
      <pc:sldChg chg="del">
        <pc:chgData name="Ed Godfrey" userId="61aa7c48ee0e3db0" providerId="LiveId" clId="{5E35CBC7-6487-4C42-8C1F-06E4251A3CF8}" dt="2021-09-25T16:40:30.699" v="155" actId="47"/>
        <pc:sldMkLst>
          <pc:docMk/>
          <pc:sldMk cId="4074036897" sldId="1301"/>
        </pc:sldMkLst>
      </pc:sldChg>
      <pc:sldChg chg="addSp delSp modSp mod delAnim modAnim">
        <pc:chgData name="Ed Godfrey" userId="61aa7c48ee0e3db0" providerId="LiveId" clId="{5E35CBC7-6487-4C42-8C1F-06E4251A3CF8}" dt="2021-09-25T16:48:06.173" v="611"/>
        <pc:sldMkLst>
          <pc:docMk/>
          <pc:sldMk cId="3642281334" sldId="1302"/>
        </pc:sldMkLst>
        <pc:spChg chg="mod">
          <ac:chgData name="Ed Godfrey" userId="61aa7c48ee0e3db0" providerId="LiveId" clId="{5E35CBC7-6487-4C42-8C1F-06E4251A3CF8}" dt="2021-09-25T16:41:12.410" v="225" actId="947"/>
          <ac:spMkLst>
            <pc:docMk/>
            <pc:sldMk cId="3642281334" sldId="1302"/>
            <ac:spMk id="3" creationId="{F6C638D0-C884-48CF-BE26-27EEF100FAF2}"/>
          </ac:spMkLst>
        </pc:spChg>
        <pc:spChg chg="mod">
          <ac:chgData name="Ed Godfrey" userId="61aa7c48ee0e3db0" providerId="LiveId" clId="{5E35CBC7-6487-4C42-8C1F-06E4251A3CF8}" dt="2021-09-25T16:41:24.715" v="227" actId="255"/>
          <ac:spMkLst>
            <pc:docMk/>
            <pc:sldMk cId="3642281334" sldId="1302"/>
            <ac:spMk id="4" creationId="{658337A9-750E-4514-8C3D-B25BE776AFCD}"/>
          </ac:spMkLst>
        </pc:spChg>
        <pc:spChg chg="del">
          <ac:chgData name="Ed Godfrey" userId="61aa7c48ee0e3db0" providerId="LiveId" clId="{5E35CBC7-6487-4C42-8C1F-06E4251A3CF8}" dt="2021-09-25T16:41:54.695" v="229" actId="21"/>
          <ac:spMkLst>
            <pc:docMk/>
            <pc:sldMk cId="3642281334" sldId="1302"/>
            <ac:spMk id="6" creationId="{4571116B-19C7-49D2-A597-47AF5A5FEB3B}"/>
          </ac:spMkLst>
        </pc:spChg>
        <pc:spChg chg="del">
          <ac:chgData name="Ed Godfrey" userId="61aa7c48ee0e3db0" providerId="LiveId" clId="{5E35CBC7-6487-4C42-8C1F-06E4251A3CF8}" dt="2021-09-25T16:41:51.830" v="228" actId="21"/>
          <ac:spMkLst>
            <pc:docMk/>
            <pc:sldMk cId="3642281334" sldId="1302"/>
            <ac:spMk id="7" creationId="{1A6FF469-BB5B-4DE8-9651-3A07D674D021}"/>
          </ac:spMkLst>
        </pc:spChg>
        <pc:spChg chg="add mod">
          <ac:chgData name="Ed Godfrey" userId="61aa7c48ee0e3db0" providerId="LiveId" clId="{5E35CBC7-6487-4C42-8C1F-06E4251A3CF8}" dt="2021-09-25T16:47:37.542" v="594" actId="255"/>
          <ac:spMkLst>
            <pc:docMk/>
            <pc:sldMk cId="3642281334" sldId="1302"/>
            <ac:spMk id="8" creationId="{4324C081-9180-4200-A9C1-C69323420A3A}"/>
          </ac:spMkLst>
        </pc:spChg>
      </pc:sldChg>
      <pc:sldChg chg="modSp mod">
        <pc:chgData name="Ed Godfrey" userId="61aa7c48ee0e3db0" providerId="LiveId" clId="{5E35CBC7-6487-4C42-8C1F-06E4251A3CF8}" dt="2021-09-25T16:58:36.993" v="1048" actId="20577"/>
        <pc:sldMkLst>
          <pc:docMk/>
          <pc:sldMk cId="2317095745" sldId="1303"/>
        </pc:sldMkLst>
        <pc:spChg chg="mod">
          <ac:chgData name="Ed Godfrey" userId="61aa7c48ee0e3db0" providerId="LiveId" clId="{5E35CBC7-6487-4C42-8C1F-06E4251A3CF8}" dt="2021-09-25T16:58:25.883" v="1031" actId="255"/>
          <ac:spMkLst>
            <pc:docMk/>
            <pc:sldMk cId="2317095745" sldId="1303"/>
            <ac:spMk id="2" creationId="{F08A2007-B9E6-48A8-9E5E-C98EDFD53C8F}"/>
          </ac:spMkLst>
        </pc:spChg>
        <pc:spChg chg="mod">
          <ac:chgData name="Ed Godfrey" userId="61aa7c48ee0e3db0" providerId="LiveId" clId="{5E35CBC7-6487-4C42-8C1F-06E4251A3CF8}" dt="2021-09-25T16:58:36.993" v="1048" actId="20577"/>
          <ac:spMkLst>
            <pc:docMk/>
            <pc:sldMk cId="2317095745" sldId="1303"/>
            <ac:spMk id="3" creationId="{F6C638D0-C884-48CF-BE26-27EEF100FAF2}"/>
          </ac:spMkLst>
        </pc:spChg>
      </pc:sldChg>
      <pc:sldChg chg="modSp mod">
        <pc:chgData name="Ed Godfrey" userId="61aa7c48ee0e3db0" providerId="LiveId" clId="{5E35CBC7-6487-4C42-8C1F-06E4251A3CF8}" dt="2021-09-25T16:58:59.065" v="1073" actId="115"/>
        <pc:sldMkLst>
          <pc:docMk/>
          <pc:sldMk cId="4169814943" sldId="1304"/>
        </pc:sldMkLst>
        <pc:spChg chg="mod">
          <ac:chgData name="Ed Godfrey" userId="61aa7c48ee0e3db0" providerId="LiveId" clId="{5E35CBC7-6487-4C42-8C1F-06E4251A3CF8}" dt="2021-09-25T16:58:59.065" v="1073" actId="115"/>
          <ac:spMkLst>
            <pc:docMk/>
            <pc:sldMk cId="4169814943" sldId="1304"/>
            <ac:spMk id="2" creationId="{F08A2007-B9E6-48A8-9E5E-C98EDFD53C8F}"/>
          </ac:spMkLst>
        </pc:spChg>
        <pc:spChg chg="mod">
          <ac:chgData name="Ed Godfrey" userId="61aa7c48ee0e3db0" providerId="LiveId" clId="{5E35CBC7-6487-4C42-8C1F-06E4251A3CF8}" dt="2021-09-25T16:58:52.328" v="1070" actId="20577"/>
          <ac:spMkLst>
            <pc:docMk/>
            <pc:sldMk cId="4169814943" sldId="1304"/>
            <ac:spMk id="3" creationId="{F6C638D0-C884-48CF-BE26-27EEF100FAF2}"/>
          </ac:spMkLst>
        </pc:spChg>
      </pc:sldChg>
      <pc:sldChg chg="modSp mod">
        <pc:chgData name="Ed Godfrey" userId="61aa7c48ee0e3db0" providerId="LiveId" clId="{5E35CBC7-6487-4C42-8C1F-06E4251A3CF8}" dt="2021-09-25T17:00:43.635" v="1119" actId="20577"/>
        <pc:sldMkLst>
          <pc:docMk/>
          <pc:sldMk cId="1075805411" sldId="1305"/>
        </pc:sldMkLst>
        <pc:spChg chg="mod">
          <ac:chgData name="Ed Godfrey" userId="61aa7c48ee0e3db0" providerId="LiveId" clId="{5E35CBC7-6487-4C42-8C1F-06E4251A3CF8}" dt="2021-09-25T17:00:40.285" v="1117" actId="20577"/>
          <ac:spMkLst>
            <pc:docMk/>
            <pc:sldMk cId="1075805411" sldId="1305"/>
            <ac:spMk id="2" creationId="{F08A2007-B9E6-48A8-9E5E-C98EDFD53C8F}"/>
          </ac:spMkLst>
        </pc:spChg>
        <pc:spChg chg="mod">
          <ac:chgData name="Ed Godfrey" userId="61aa7c48ee0e3db0" providerId="LiveId" clId="{5E35CBC7-6487-4C42-8C1F-06E4251A3CF8}" dt="2021-09-25T17:00:43.635" v="1119" actId="20577"/>
          <ac:spMkLst>
            <pc:docMk/>
            <pc:sldMk cId="1075805411" sldId="1305"/>
            <ac:spMk id="3" creationId="{F6C638D0-C884-48CF-BE26-27EEF100FAF2}"/>
          </ac:spMkLst>
        </pc:spChg>
      </pc:sldChg>
      <pc:sldChg chg="modSp mod">
        <pc:chgData name="Ed Godfrey" userId="61aa7c48ee0e3db0" providerId="LiveId" clId="{5E35CBC7-6487-4C42-8C1F-06E4251A3CF8}" dt="2021-09-25T17:01:43.636" v="1147" actId="20577"/>
        <pc:sldMkLst>
          <pc:docMk/>
          <pc:sldMk cId="2004077819" sldId="1306"/>
        </pc:sldMkLst>
        <pc:spChg chg="mod">
          <ac:chgData name="Ed Godfrey" userId="61aa7c48ee0e3db0" providerId="LiveId" clId="{5E35CBC7-6487-4C42-8C1F-06E4251A3CF8}" dt="2021-09-25T17:01:29.777" v="1131" actId="113"/>
          <ac:spMkLst>
            <pc:docMk/>
            <pc:sldMk cId="2004077819" sldId="1306"/>
            <ac:spMk id="2" creationId="{F08A2007-B9E6-48A8-9E5E-C98EDFD53C8F}"/>
          </ac:spMkLst>
        </pc:spChg>
        <pc:spChg chg="mod">
          <ac:chgData name="Ed Godfrey" userId="61aa7c48ee0e3db0" providerId="LiveId" clId="{5E35CBC7-6487-4C42-8C1F-06E4251A3CF8}" dt="2021-09-25T17:01:43.636" v="1147" actId="20577"/>
          <ac:spMkLst>
            <pc:docMk/>
            <pc:sldMk cId="2004077819" sldId="1306"/>
            <ac:spMk id="3" creationId="{F6C638D0-C884-48CF-BE26-27EEF100FAF2}"/>
          </ac:spMkLst>
        </pc:spChg>
      </pc:sldChg>
      <pc:sldChg chg="modSp mod modAnim">
        <pc:chgData name="Ed Godfrey" userId="61aa7c48ee0e3db0" providerId="LiveId" clId="{5E35CBC7-6487-4C42-8C1F-06E4251A3CF8}" dt="2021-09-25T17:27:38.017" v="2794"/>
        <pc:sldMkLst>
          <pc:docMk/>
          <pc:sldMk cId="1816079993" sldId="1307"/>
        </pc:sldMkLst>
        <pc:spChg chg="mod">
          <ac:chgData name="Ed Godfrey" userId="61aa7c48ee0e3db0" providerId="LiveId" clId="{5E35CBC7-6487-4C42-8C1F-06E4251A3CF8}" dt="2021-09-25T17:27:30.274" v="2793" actId="20577"/>
          <ac:spMkLst>
            <pc:docMk/>
            <pc:sldMk cId="1816079993" sldId="1307"/>
            <ac:spMk id="2" creationId="{F08A2007-B9E6-48A8-9E5E-C98EDFD53C8F}"/>
          </ac:spMkLst>
        </pc:spChg>
        <pc:spChg chg="mod">
          <ac:chgData name="Ed Godfrey" userId="61aa7c48ee0e3db0" providerId="LiveId" clId="{5E35CBC7-6487-4C42-8C1F-06E4251A3CF8}" dt="2021-09-25T17:21:13.320" v="2012" actId="20577"/>
          <ac:spMkLst>
            <pc:docMk/>
            <pc:sldMk cId="1816079993" sldId="1307"/>
            <ac:spMk id="3" creationId="{F6C638D0-C884-48CF-BE26-27EEF100FAF2}"/>
          </ac:spMkLst>
        </pc:spChg>
      </pc:sldChg>
      <pc:sldChg chg="del">
        <pc:chgData name="Ed Godfrey" userId="61aa7c48ee0e3db0" providerId="LiveId" clId="{5E35CBC7-6487-4C42-8C1F-06E4251A3CF8}" dt="2021-09-25T17:35:05.732" v="3267" actId="47"/>
        <pc:sldMkLst>
          <pc:docMk/>
          <pc:sldMk cId="2236701024" sldId="1308"/>
        </pc:sldMkLst>
      </pc:sldChg>
      <pc:sldChg chg="del">
        <pc:chgData name="Ed Godfrey" userId="61aa7c48ee0e3db0" providerId="LiveId" clId="{5E35CBC7-6487-4C42-8C1F-06E4251A3CF8}" dt="2021-09-25T17:35:06.049" v="3268" actId="47"/>
        <pc:sldMkLst>
          <pc:docMk/>
          <pc:sldMk cId="249784942" sldId="1309"/>
        </pc:sldMkLst>
      </pc:sldChg>
      <pc:sldChg chg="del">
        <pc:chgData name="Ed Godfrey" userId="61aa7c48ee0e3db0" providerId="LiveId" clId="{5E35CBC7-6487-4C42-8C1F-06E4251A3CF8}" dt="2021-09-25T17:35:06.358" v="3269" actId="47"/>
        <pc:sldMkLst>
          <pc:docMk/>
          <pc:sldMk cId="2621437130" sldId="1310"/>
        </pc:sldMkLst>
      </pc:sldChg>
      <pc:sldChg chg="del">
        <pc:chgData name="Ed Godfrey" userId="61aa7c48ee0e3db0" providerId="LiveId" clId="{5E35CBC7-6487-4C42-8C1F-06E4251A3CF8}" dt="2021-09-25T17:35:06.732" v="3270" actId="47"/>
        <pc:sldMkLst>
          <pc:docMk/>
          <pc:sldMk cId="1662419920" sldId="1311"/>
        </pc:sldMkLst>
      </pc:sldChg>
      <pc:sldChg chg="del">
        <pc:chgData name="Ed Godfrey" userId="61aa7c48ee0e3db0" providerId="LiveId" clId="{5E35CBC7-6487-4C42-8C1F-06E4251A3CF8}" dt="2021-09-25T17:35:07.402" v="3271" actId="47"/>
        <pc:sldMkLst>
          <pc:docMk/>
          <pc:sldMk cId="2045825317" sldId="1312"/>
        </pc:sldMkLst>
      </pc:sldChg>
      <pc:sldChg chg="modSp add mod">
        <pc:chgData name="Ed Godfrey" userId="61aa7c48ee0e3db0" providerId="LiveId" clId="{5E35CBC7-6487-4C42-8C1F-06E4251A3CF8}" dt="2021-09-25T16:32:56.175" v="62" actId="20577"/>
        <pc:sldMkLst>
          <pc:docMk/>
          <pc:sldMk cId="476493773" sldId="1313"/>
        </pc:sldMkLst>
        <pc:spChg chg="mod">
          <ac:chgData name="Ed Godfrey" userId="61aa7c48ee0e3db0" providerId="LiveId" clId="{5E35CBC7-6487-4C42-8C1F-06E4251A3CF8}" dt="2021-09-25T16:32:49.232" v="60" actId="113"/>
          <ac:spMkLst>
            <pc:docMk/>
            <pc:sldMk cId="476493773" sldId="1313"/>
            <ac:spMk id="2" creationId="{F08A2007-B9E6-48A8-9E5E-C98EDFD53C8F}"/>
          </ac:spMkLst>
        </pc:spChg>
        <pc:spChg chg="mod">
          <ac:chgData name="Ed Godfrey" userId="61aa7c48ee0e3db0" providerId="LiveId" clId="{5E35CBC7-6487-4C42-8C1F-06E4251A3CF8}" dt="2021-09-25T16:32:56.175" v="62" actId="20577"/>
          <ac:spMkLst>
            <pc:docMk/>
            <pc:sldMk cId="476493773" sldId="1313"/>
            <ac:spMk id="3" creationId="{F6C638D0-C884-48CF-BE26-27EEF100FAF2}"/>
          </ac:spMkLst>
        </pc:spChg>
      </pc:sldChg>
      <pc:sldChg chg="modSp add mod">
        <pc:chgData name="Ed Godfrey" userId="61aa7c48ee0e3db0" providerId="LiveId" clId="{5E35CBC7-6487-4C42-8C1F-06E4251A3CF8}" dt="2021-09-25T16:34:55.297" v="118" actId="20577"/>
        <pc:sldMkLst>
          <pc:docMk/>
          <pc:sldMk cId="4196325591" sldId="1314"/>
        </pc:sldMkLst>
        <pc:spChg chg="mod">
          <ac:chgData name="Ed Godfrey" userId="61aa7c48ee0e3db0" providerId="LiveId" clId="{5E35CBC7-6487-4C42-8C1F-06E4251A3CF8}" dt="2021-09-25T16:34:46.743" v="109" actId="113"/>
          <ac:spMkLst>
            <pc:docMk/>
            <pc:sldMk cId="4196325591" sldId="1314"/>
            <ac:spMk id="2" creationId="{F08A2007-B9E6-48A8-9E5E-C98EDFD53C8F}"/>
          </ac:spMkLst>
        </pc:spChg>
        <pc:spChg chg="mod">
          <ac:chgData name="Ed Godfrey" userId="61aa7c48ee0e3db0" providerId="LiveId" clId="{5E35CBC7-6487-4C42-8C1F-06E4251A3CF8}" dt="2021-09-25T16:34:55.297" v="118" actId="20577"/>
          <ac:spMkLst>
            <pc:docMk/>
            <pc:sldMk cId="4196325591" sldId="1314"/>
            <ac:spMk id="3" creationId="{F6C638D0-C884-48CF-BE26-27EEF100FAF2}"/>
          </ac:spMkLst>
        </pc:spChg>
      </pc:sldChg>
      <pc:sldChg chg="modSp add mod ord">
        <pc:chgData name="Ed Godfrey" userId="61aa7c48ee0e3db0" providerId="LiveId" clId="{5E35CBC7-6487-4C42-8C1F-06E4251A3CF8}" dt="2021-09-25T16:34:16.879" v="80"/>
        <pc:sldMkLst>
          <pc:docMk/>
          <pc:sldMk cId="1205098032" sldId="1315"/>
        </pc:sldMkLst>
        <pc:spChg chg="mod">
          <ac:chgData name="Ed Godfrey" userId="61aa7c48ee0e3db0" providerId="LiveId" clId="{5E35CBC7-6487-4C42-8C1F-06E4251A3CF8}" dt="2021-09-25T16:33:57.775" v="78" actId="113"/>
          <ac:spMkLst>
            <pc:docMk/>
            <pc:sldMk cId="1205098032" sldId="1315"/>
            <ac:spMk id="2" creationId="{F08A2007-B9E6-48A8-9E5E-C98EDFD53C8F}"/>
          </ac:spMkLst>
        </pc:spChg>
      </pc:sldChg>
      <pc:sldChg chg="modSp add mod">
        <pc:chgData name="Ed Godfrey" userId="61aa7c48ee0e3db0" providerId="LiveId" clId="{5E35CBC7-6487-4C42-8C1F-06E4251A3CF8}" dt="2021-09-25T16:35:30.635" v="131" actId="20577"/>
        <pc:sldMkLst>
          <pc:docMk/>
          <pc:sldMk cId="3230329594" sldId="1316"/>
        </pc:sldMkLst>
        <pc:spChg chg="mod">
          <ac:chgData name="Ed Godfrey" userId="61aa7c48ee0e3db0" providerId="LiveId" clId="{5E35CBC7-6487-4C42-8C1F-06E4251A3CF8}" dt="2021-09-25T16:35:24.872" v="122" actId="113"/>
          <ac:spMkLst>
            <pc:docMk/>
            <pc:sldMk cId="3230329594" sldId="1316"/>
            <ac:spMk id="2" creationId="{F08A2007-B9E6-48A8-9E5E-C98EDFD53C8F}"/>
          </ac:spMkLst>
        </pc:spChg>
        <pc:spChg chg="mod">
          <ac:chgData name="Ed Godfrey" userId="61aa7c48ee0e3db0" providerId="LiveId" clId="{5E35CBC7-6487-4C42-8C1F-06E4251A3CF8}" dt="2021-09-25T16:35:30.635" v="131" actId="20577"/>
          <ac:spMkLst>
            <pc:docMk/>
            <pc:sldMk cId="3230329594" sldId="1316"/>
            <ac:spMk id="3" creationId="{F6C638D0-C884-48CF-BE26-27EEF100FAF2}"/>
          </ac:spMkLst>
        </pc:spChg>
      </pc:sldChg>
      <pc:sldChg chg="modSp add mod">
        <pc:chgData name="Ed Godfrey" userId="61aa7c48ee0e3db0" providerId="LiveId" clId="{5E35CBC7-6487-4C42-8C1F-06E4251A3CF8}" dt="2021-09-25T16:39:29.727" v="152" actId="255"/>
        <pc:sldMkLst>
          <pc:docMk/>
          <pc:sldMk cId="2976935544" sldId="1317"/>
        </pc:sldMkLst>
        <pc:spChg chg="mod">
          <ac:chgData name="Ed Godfrey" userId="61aa7c48ee0e3db0" providerId="LiveId" clId="{5E35CBC7-6487-4C42-8C1F-06E4251A3CF8}" dt="2021-09-25T16:39:29.727" v="152" actId="255"/>
          <ac:spMkLst>
            <pc:docMk/>
            <pc:sldMk cId="2976935544" sldId="1317"/>
            <ac:spMk id="2" creationId="{F08A2007-B9E6-48A8-9E5E-C98EDFD53C8F}"/>
          </ac:spMkLst>
        </pc:spChg>
      </pc:sldChg>
      <pc:sldChg chg="addSp delSp modSp add mod modAnim">
        <pc:chgData name="Ed Godfrey" userId="61aa7c48ee0e3db0" providerId="LiveId" clId="{5E35CBC7-6487-4C42-8C1F-06E4251A3CF8}" dt="2021-09-25T16:52:50.230" v="821" actId="114"/>
        <pc:sldMkLst>
          <pc:docMk/>
          <pc:sldMk cId="713376205" sldId="1318"/>
        </pc:sldMkLst>
        <pc:spChg chg="mod">
          <ac:chgData name="Ed Godfrey" userId="61aa7c48ee0e3db0" providerId="LiveId" clId="{5E35CBC7-6487-4C42-8C1F-06E4251A3CF8}" dt="2021-09-25T16:51:17.163" v="768" actId="113"/>
          <ac:spMkLst>
            <pc:docMk/>
            <pc:sldMk cId="713376205" sldId="1318"/>
            <ac:spMk id="2" creationId="{F08A2007-B9E6-48A8-9E5E-C98EDFD53C8F}"/>
          </ac:spMkLst>
        </pc:spChg>
        <pc:spChg chg="mod">
          <ac:chgData name="Ed Godfrey" userId="61aa7c48ee0e3db0" providerId="LiveId" clId="{5E35CBC7-6487-4C42-8C1F-06E4251A3CF8}" dt="2021-09-25T16:52:20.303" v="818" actId="20577"/>
          <ac:spMkLst>
            <pc:docMk/>
            <pc:sldMk cId="713376205" sldId="1318"/>
            <ac:spMk id="3" creationId="{F6C638D0-C884-48CF-BE26-27EEF100FAF2}"/>
          </ac:spMkLst>
        </pc:spChg>
        <pc:spChg chg="add mod">
          <ac:chgData name="Ed Godfrey" userId="61aa7c48ee0e3db0" providerId="LiveId" clId="{5E35CBC7-6487-4C42-8C1F-06E4251A3CF8}" dt="2021-09-25T16:52:50.230" v="821" actId="114"/>
          <ac:spMkLst>
            <pc:docMk/>
            <pc:sldMk cId="713376205" sldId="1318"/>
            <ac:spMk id="4" creationId="{96C37DD1-4875-47D3-ACE0-0564799DA30D}"/>
          </ac:spMkLst>
        </pc:spChg>
        <pc:spChg chg="add del">
          <ac:chgData name="Ed Godfrey" userId="61aa7c48ee0e3db0" providerId="LiveId" clId="{5E35CBC7-6487-4C42-8C1F-06E4251A3CF8}" dt="2021-09-25T16:50:35.075" v="704" actId="22"/>
          <ac:spMkLst>
            <pc:docMk/>
            <pc:sldMk cId="713376205" sldId="1318"/>
            <ac:spMk id="6" creationId="{D4D30C52-0172-457C-8293-5EBCFDDC6B73}"/>
          </ac:spMkLst>
        </pc:spChg>
        <pc:spChg chg="add mod">
          <ac:chgData name="Ed Godfrey" userId="61aa7c48ee0e3db0" providerId="LiveId" clId="{5E35CBC7-6487-4C42-8C1F-06E4251A3CF8}" dt="2021-09-25T16:51:34.502" v="774" actId="113"/>
          <ac:spMkLst>
            <pc:docMk/>
            <pc:sldMk cId="713376205" sldId="1318"/>
            <ac:spMk id="7" creationId="{848F38A6-44AB-479F-A358-15024A96D7F7}"/>
          </ac:spMkLst>
        </pc:spChg>
      </pc:sldChg>
      <pc:sldChg chg="delSp modSp add mod delAnim modAnim">
        <pc:chgData name="Ed Godfrey" userId="61aa7c48ee0e3db0" providerId="LiveId" clId="{5E35CBC7-6487-4C42-8C1F-06E4251A3CF8}" dt="2021-09-25T16:55:32.988" v="956"/>
        <pc:sldMkLst>
          <pc:docMk/>
          <pc:sldMk cId="428215121" sldId="1319"/>
        </pc:sldMkLst>
        <pc:spChg chg="mod">
          <ac:chgData name="Ed Godfrey" userId="61aa7c48ee0e3db0" providerId="LiveId" clId="{5E35CBC7-6487-4C42-8C1F-06E4251A3CF8}" dt="2021-09-25T16:53:26.416" v="850" actId="115"/>
          <ac:spMkLst>
            <pc:docMk/>
            <pc:sldMk cId="428215121" sldId="1319"/>
            <ac:spMk id="2" creationId="{F08A2007-B9E6-48A8-9E5E-C98EDFD53C8F}"/>
          </ac:spMkLst>
        </pc:spChg>
        <pc:spChg chg="mod">
          <ac:chgData name="Ed Godfrey" userId="61aa7c48ee0e3db0" providerId="LiveId" clId="{5E35CBC7-6487-4C42-8C1F-06E4251A3CF8}" dt="2021-09-25T16:54:23.853" v="928" actId="115"/>
          <ac:spMkLst>
            <pc:docMk/>
            <pc:sldMk cId="428215121" sldId="1319"/>
            <ac:spMk id="4" creationId="{96C37DD1-4875-47D3-ACE0-0564799DA30D}"/>
          </ac:spMkLst>
        </pc:spChg>
        <pc:spChg chg="del mod">
          <ac:chgData name="Ed Godfrey" userId="61aa7c48ee0e3db0" providerId="LiveId" clId="{5E35CBC7-6487-4C42-8C1F-06E4251A3CF8}" dt="2021-09-25T16:55:32.988" v="956"/>
          <ac:spMkLst>
            <pc:docMk/>
            <pc:sldMk cId="428215121" sldId="1319"/>
            <ac:spMk id="7" creationId="{848F38A6-44AB-479F-A358-15024A96D7F7}"/>
          </ac:spMkLst>
        </pc:spChg>
      </pc:sldChg>
      <pc:sldChg chg="addSp delSp modSp add mod delAnim modAnim">
        <pc:chgData name="Ed Godfrey" userId="61aa7c48ee0e3db0" providerId="LiveId" clId="{5E35CBC7-6487-4C42-8C1F-06E4251A3CF8}" dt="2021-09-25T16:56:36.870" v="1019" actId="255"/>
        <pc:sldMkLst>
          <pc:docMk/>
          <pc:sldMk cId="2379974011" sldId="1320"/>
        </pc:sldMkLst>
        <pc:spChg chg="del">
          <ac:chgData name="Ed Godfrey" userId="61aa7c48ee0e3db0" providerId="LiveId" clId="{5E35CBC7-6487-4C42-8C1F-06E4251A3CF8}" dt="2021-09-25T16:55:39.867" v="958" actId="21"/>
          <ac:spMkLst>
            <pc:docMk/>
            <pc:sldMk cId="2379974011" sldId="1320"/>
            <ac:spMk id="2" creationId="{F08A2007-B9E6-48A8-9E5E-C98EDFD53C8F}"/>
          </ac:spMkLst>
        </pc:spChg>
        <pc:spChg chg="del">
          <ac:chgData name="Ed Godfrey" userId="61aa7c48ee0e3db0" providerId="LiveId" clId="{5E35CBC7-6487-4C42-8C1F-06E4251A3CF8}" dt="2021-09-25T16:55:37.712" v="957" actId="21"/>
          <ac:spMkLst>
            <pc:docMk/>
            <pc:sldMk cId="2379974011" sldId="1320"/>
            <ac:spMk id="4" creationId="{96C37DD1-4875-47D3-ACE0-0564799DA30D}"/>
          </ac:spMkLst>
        </pc:spChg>
        <pc:spChg chg="add mod">
          <ac:chgData name="Ed Godfrey" userId="61aa7c48ee0e3db0" providerId="LiveId" clId="{5E35CBC7-6487-4C42-8C1F-06E4251A3CF8}" dt="2021-09-25T16:56:36.870" v="1019" actId="255"/>
          <ac:spMkLst>
            <pc:docMk/>
            <pc:sldMk cId="2379974011" sldId="1320"/>
            <ac:spMk id="6" creationId="{801F753A-C4CD-461F-89C6-02D7A147968F}"/>
          </ac:spMkLst>
        </pc:spChg>
        <pc:spChg chg="mod">
          <ac:chgData name="Ed Godfrey" userId="61aa7c48ee0e3db0" providerId="LiveId" clId="{5E35CBC7-6487-4C42-8C1F-06E4251A3CF8}" dt="2021-09-25T16:55:44.479" v="959" actId="1076"/>
          <ac:spMkLst>
            <pc:docMk/>
            <pc:sldMk cId="2379974011" sldId="1320"/>
            <ac:spMk id="7" creationId="{848F38A6-44AB-479F-A358-15024A96D7F7}"/>
          </ac:spMkLst>
        </pc:spChg>
      </pc:sldChg>
      <pc:sldChg chg="modSp add mod modAnim">
        <pc:chgData name="Ed Godfrey" userId="61aa7c48ee0e3db0" providerId="LiveId" clId="{5E35CBC7-6487-4C42-8C1F-06E4251A3CF8}" dt="2021-09-25T17:10:18.650" v="1477" actId="20577"/>
        <pc:sldMkLst>
          <pc:docMk/>
          <pc:sldMk cId="2836043787" sldId="1321"/>
        </pc:sldMkLst>
        <pc:spChg chg="mod">
          <ac:chgData name="Ed Godfrey" userId="61aa7c48ee0e3db0" providerId="LiveId" clId="{5E35CBC7-6487-4C42-8C1F-06E4251A3CF8}" dt="2021-09-25T17:02:41.653" v="1162" actId="20577"/>
          <ac:spMkLst>
            <pc:docMk/>
            <pc:sldMk cId="2836043787" sldId="1321"/>
            <ac:spMk id="3" creationId="{F6C638D0-C884-48CF-BE26-27EEF100FAF2}"/>
          </ac:spMkLst>
        </pc:spChg>
        <pc:spChg chg="mod">
          <ac:chgData name="Ed Godfrey" userId="61aa7c48ee0e3db0" providerId="LiveId" clId="{5E35CBC7-6487-4C42-8C1F-06E4251A3CF8}" dt="2021-09-25T17:02:54.062" v="1164" actId="255"/>
          <ac:spMkLst>
            <pc:docMk/>
            <pc:sldMk cId="2836043787" sldId="1321"/>
            <ac:spMk id="4" creationId="{658337A9-750E-4514-8C3D-B25BE776AFCD}"/>
          </ac:spMkLst>
        </pc:spChg>
        <pc:spChg chg="mod">
          <ac:chgData name="Ed Godfrey" userId="61aa7c48ee0e3db0" providerId="LiveId" clId="{5E35CBC7-6487-4C42-8C1F-06E4251A3CF8}" dt="2021-09-25T17:10:18.650" v="1477" actId="20577"/>
          <ac:spMkLst>
            <pc:docMk/>
            <pc:sldMk cId="2836043787" sldId="1321"/>
            <ac:spMk id="8" creationId="{4324C081-9180-4200-A9C1-C69323420A3A}"/>
          </ac:spMkLst>
        </pc:spChg>
      </pc:sldChg>
      <pc:sldChg chg="modSp add mod modAnim">
        <pc:chgData name="Ed Godfrey" userId="61aa7c48ee0e3db0" providerId="LiveId" clId="{5E35CBC7-6487-4C42-8C1F-06E4251A3CF8}" dt="2021-09-25T17:20:38.664" v="1967" actId="114"/>
        <pc:sldMkLst>
          <pc:docMk/>
          <pc:sldMk cId="156077164" sldId="1322"/>
        </pc:sldMkLst>
        <pc:spChg chg="mod">
          <ac:chgData name="Ed Godfrey" userId="61aa7c48ee0e3db0" providerId="LiveId" clId="{5E35CBC7-6487-4C42-8C1F-06E4251A3CF8}" dt="2021-09-25T17:10:41.421" v="1515" actId="20577"/>
          <ac:spMkLst>
            <pc:docMk/>
            <pc:sldMk cId="156077164" sldId="1322"/>
            <ac:spMk id="3" creationId="{F6C638D0-C884-48CF-BE26-27EEF100FAF2}"/>
          </ac:spMkLst>
        </pc:spChg>
        <pc:spChg chg="mod">
          <ac:chgData name="Ed Godfrey" userId="61aa7c48ee0e3db0" providerId="LiveId" clId="{5E35CBC7-6487-4C42-8C1F-06E4251A3CF8}" dt="2021-09-25T17:10:53.997" v="1517" actId="255"/>
          <ac:spMkLst>
            <pc:docMk/>
            <pc:sldMk cId="156077164" sldId="1322"/>
            <ac:spMk id="4" creationId="{658337A9-750E-4514-8C3D-B25BE776AFCD}"/>
          </ac:spMkLst>
        </pc:spChg>
        <pc:spChg chg="mod">
          <ac:chgData name="Ed Godfrey" userId="61aa7c48ee0e3db0" providerId="LiveId" clId="{5E35CBC7-6487-4C42-8C1F-06E4251A3CF8}" dt="2021-09-25T17:20:38.664" v="1967" actId="114"/>
          <ac:spMkLst>
            <pc:docMk/>
            <pc:sldMk cId="156077164" sldId="1322"/>
            <ac:spMk id="8" creationId="{4324C081-9180-4200-A9C1-C69323420A3A}"/>
          </ac:spMkLst>
        </pc:spChg>
      </pc:sldChg>
      <pc:sldChg chg="modSp add mod modAnim">
        <pc:chgData name="Ed Godfrey" userId="61aa7c48ee0e3db0" providerId="LiveId" clId="{5E35CBC7-6487-4C42-8C1F-06E4251A3CF8}" dt="2021-09-25T17:34:25.999" v="3265" actId="20577"/>
        <pc:sldMkLst>
          <pc:docMk/>
          <pc:sldMk cId="222589071" sldId="1323"/>
        </pc:sldMkLst>
        <pc:spChg chg="mod">
          <ac:chgData name="Ed Godfrey" userId="61aa7c48ee0e3db0" providerId="LiveId" clId="{5E35CBC7-6487-4C42-8C1F-06E4251A3CF8}" dt="2021-09-25T17:28:47.216" v="2809" actId="20577"/>
          <ac:spMkLst>
            <pc:docMk/>
            <pc:sldMk cId="222589071" sldId="1323"/>
            <ac:spMk id="3" creationId="{F6C638D0-C884-48CF-BE26-27EEF100FAF2}"/>
          </ac:spMkLst>
        </pc:spChg>
        <pc:spChg chg="mod">
          <ac:chgData name="Ed Godfrey" userId="61aa7c48ee0e3db0" providerId="LiveId" clId="{5E35CBC7-6487-4C42-8C1F-06E4251A3CF8}" dt="2021-09-25T17:29:00.870" v="2811" actId="255"/>
          <ac:spMkLst>
            <pc:docMk/>
            <pc:sldMk cId="222589071" sldId="1323"/>
            <ac:spMk id="4" creationId="{658337A9-750E-4514-8C3D-B25BE776AFCD}"/>
          </ac:spMkLst>
        </pc:spChg>
        <pc:spChg chg="mod">
          <ac:chgData name="Ed Godfrey" userId="61aa7c48ee0e3db0" providerId="LiveId" clId="{5E35CBC7-6487-4C42-8C1F-06E4251A3CF8}" dt="2021-09-25T17:34:25.999" v="3265" actId="20577"/>
          <ac:spMkLst>
            <pc:docMk/>
            <pc:sldMk cId="222589071" sldId="1323"/>
            <ac:spMk id="8" creationId="{4324C081-9180-4200-A9C1-C69323420A3A}"/>
          </ac:spMkLst>
        </pc:spChg>
      </pc:sldChg>
      <pc:sldChg chg="add">
        <pc:chgData name="Ed Godfrey" userId="61aa7c48ee0e3db0" providerId="LiveId" clId="{5E35CBC7-6487-4C42-8C1F-06E4251A3CF8}" dt="2021-09-25T17:35:03.361" v="3266"/>
        <pc:sldMkLst>
          <pc:docMk/>
          <pc:sldMk cId="893731046" sldId="132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26,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1015663"/>
          </a:xfrm>
          <a:prstGeom prst="rect">
            <a:avLst/>
          </a:prstGeom>
          <a:noFill/>
        </p:spPr>
        <p:txBody>
          <a:bodyPr wrap="square" rtlCol="0">
            <a:spAutoFit/>
          </a:bodyPr>
          <a:lstStyle/>
          <a:p>
            <a:pPr algn="ctr"/>
            <a:r>
              <a:rPr lang="en-US" sz="3200" dirty="0"/>
              <a:t>A Contrast of People</a:t>
            </a:r>
          </a:p>
          <a:p>
            <a:pPr algn="ctr"/>
            <a:r>
              <a:rPr lang="en-US" sz="2800" i="1" dirty="0"/>
              <a:t>1 Thessalonians 5:4-11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Light and Darkness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954107"/>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rPr>
              <a:t>“I am the Light of the world; he who follows Me will not walk in the </a:t>
            </a:r>
            <a:r>
              <a:rPr lang="en-US" sz="2800" b="1" i="1" u="sng" dirty="0">
                <a:effectLst/>
                <a:latin typeface="Calibri" panose="020F0502020204030204" pitchFamily="34" charset="0"/>
                <a:ea typeface="Times New Roman" panose="02020603050405020304" pitchFamily="18" charset="0"/>
              </a:rPr>
              <a:t>darkness</a:t>
            </a:r>
            <a:r>
              <a:rPr lang="en-US" sz="2800" i="1" dirty="0">
                <a:effectLst/>
                <a:latin typeface="Calibri" panose="020F0502020204030204" pitchFamily="34" charset="0"/>
                <a:ea typeface="Times New Roman" panose="02020603050405020304" pitchFamily="18" charset="0"/>
              </a:rPr>
              <a:t>, but will have the </a:t>
            </a:r>
            <a:r>
              <a:rPr lang="en-US" sz="2800" b="1" i="1" u="sng" dirty="0">
                <a:effectLst/>
                <a:latin typeface="Calibri" panose="020F0502020204030204" pitchFamily="34" charset="0"/>
                <a:ea typeface="Times New Roman" panose="02020603050405020304" pitchFamily="18" charset="0"/>
              </a:rPr>
              <a:t>Light</a:t>
            </a:r>
            <a:r>
              <a:rPr lang="en-US" sz="2800" i="1" dirty="0">
                <a:effectLst/>
                <a:latin typeface="Calibri" panose="020F0502020204030204" pitchFamily="34" charset="0"/>
                <a:ea typeface="Times New Roman" panose="02020603050405020304" pitchFamily="18" charset="0"/>
              </a:rPr>
              <a:t> of life.”</a:t>
            </a:r>
            <a:r>
              <a:rPr lang="en-US" sz="2800" i="1" dirty="0">
                <a:effectLst/>
                <a:latin typeface="Calibri" panose="020F0502020204030204" pitchFamily="34" charset="0"/>
                <a:ea typeface="Calibri" panose="020F0502020204030204" pitchFamily="34" charset="0"/>
                <a:cs typeface="Calibri" panose="020F0502020204030204" pitchFamily="34" charset="0"/>
              </a:rPr>
              <a:t>(John 8:12)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6C37DD1-4875-47D3-ACE0-0564799DA30D}"/>
              </a:ext>
            </a:extLst>
          </p:cNvPr>
          <p:cNvSpPr txBox="1"/>
          <p:nvPr/>
        </p:nvSpPr>
        <p:spPr>
          <a:xfrm>
            <a:off x="281632" y="2214459"/>
            <a:ext cx="11590636" cy="2677656"/>
          </a:xfrm>
          <a:prstGeom prst="rect">
            <a:avLst/>
          </a:prstGeom>
          <a:noFill/>
        </p:spPr>
        <p:txBody>
          <a:bodyPr wrap="square" rtlCol="0">
            <a:spAutoFit/>
          </a:bodyPr>
          <a:lstStyle/>
          <a:p>
            <a:pPr algn="just"/>
            <a:r>
              <a:rPr lang="en-US" sz="2800" i="1" dirty="0">
                <a:latin typeface="Calibri" panose="020F0502020204030204" pitchFamily="34" charset="0"/>
                <a:cs typeface="Calibri" panose="020F0502020204030204" pitchFamily="34" charset="0"/>
              </a:rPr>
              <a:t>5 This is the message we have heard from Him and announce to you, that God is </a:t>
            </a:r>
            <a:r>
              <a:rPr lang="en-US" sz="2800" b="1" i="1" u="sng" dirty="0">
                <a:latin typeface="Calibri" panose="020F0502020204030204" pitchFamily="34" charset="0"/>
                <a:cs typeface="Calibri" panose="020F0502020204030204" pitchFamily="34" charset="0"/>
              </a:rPr>
              <a:t>Light</a:t>
            </a:r>
            <a:r>
              <a:rPr lang="en-US" sz="2800" i="1" dirty="0">
                <a:latin typeface="Calibri" panose="020F0502020204030204" pitchFamily="34" charset="0"/>
                <a:cs typeface="Calibri" panose="020F0502020204030204" pitchFamily="34" charset="0"/>
              </a:rPr>
              <a:t>, and in Him there is no </a:t>
            </a:r>
            <a:r>
              <a:rPr lang="en-US" sz="2800" b="1" i="1" u="sng" dirty="0">
                <a:latin typeface="Calibri" panose="020F0502020204030204" pitchFamily="34" charset="0"/>
                <a:cs typeface="Calibri" panose="020F0502020204030204" pitchFamily="34" charset="0"/>
              </a:rPr>
              <a:t>darkness</a:t>
            </a:r>
            <a:r>
              <a:rPr lang="en-US" sz="2800" i="1" dirty="0">
                <a:latin typeface="Calibri" panose="020F0502020204030204" pitchFamily="34" charset="0"/>
                <a:cs typeface="Calibri" panose="020F0502020204030204" pitchFamily="34" charset="0"/>
              </a:rPr>
              <a:t> at all. 6 If we say that we have fellowship with Him and yet walk in the </a:t>
            </a:r>
            <a:r>
              <a:rPr lang="en-US" sz="2800" b="1" i="1" u="sng" dirty="0">
                <a:latin typeface="Calibri" panose="020F0502020204030204" pitchFamily="34" charset="0"/>
                <a:cs typeface="Calibri" panose="020F0502020204030204" pitchFamily="34" charset="0"/>
              </a:rPr>
              <a:t>darkness</a:t>
            </a:r>
            <a:r>
              <a:rPr lang="en-US" sz="2800" i="1" dirty="0">
                <a:latin typeface="Calibri" panose="020F0502020204030204" pitchFamily="34" charset="0"/>
                <a:cs typeface="Calibri" panose="020F0502020204030204" pitchFamily="34" charset="0"/>
              </a:rPr>
              <a:t>, we lie and do not practice the truth; 7 but if we walk in the </a:t>
            </a:r>
            <a:r>
              <a:rPr lang="en-US" sz="2800" b="1" i="1" u="sng" dirty="0">
                <a:latin typeface="Calibri" panose="020F0502020204030204" pitchFamily="34" charset="0"/>
                <a:cs typeface="Calibri" panose="020F0502020204030204" pitchFamily="34" charset="0"/>
              </a:rPr>
              <a:t>Light</a:t>
            </a:r>
            <a:r>
              <a:rPr lang="en-US" sz="2800" i="1" dirty="0">
                <a:latin typeface="Calibri" panose="020F0502020204030204" pitchFamily="34" charset="0"/>
                <a:cs typeface="Calibri" panose="020F0502020204030204" pitchFamily="34" charset="0"/>
              </a:rPr>
              <a:t> as He Himself is in the </a:t>
            </a:r>
            <a:r>
              <a:rPr lang="en-US" sz="2800" b="1" i="1" u="sng" dirty="0">
                <a:latin typeface="Calibri" panose="020F0502020204030204" pitchFamily="34" charset="0"/>
                <a:cs typeface="Calibri" panose="020F0502020204030204" pitchFamily="34" charset="0"/>
              </a:rPr>
              <a:t>Light</a:t>
            </a:r>
            <a:r>
              <a:rPr lang="en-US" sz="2800" i="1" dirty="0">
                <a:latin typeface="Calibri" panose="020F0502020204030204" pitchFamily="34" charset="0"/>
                <a:cs typeface="Calibri" panose="020F0502020204030204" pitchFamily="34" charset="0"/>
              </a:rPr>
              <a:t>, we have fellowship with one another, and the blood of Jesus His Son cleanses us from all sin. (1 John 1:5-7)</a:t>
            </a:r>
            <a:r>
              <a:rPr lang="en-US"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82151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Light and Darkness</a:t>
            </a:r>
          </a:p>
        </p:txBody>
      </p:sp>
      <p:sp>
        <p:nvSpPr>
          <p:cNvPr id="7" name="TextBox 6">
            <a:extLst>
              <a:ext uri="{FF2B5EF4-FFF2-40B4-BE49-F238E27FC236}">
                <a16:creationId xmlns:a16="http://schemas.microsoft.com/office/drawing/2014/main" id="{848F38A6-44AB-479F-A358-15024A96D7F7}"/>
              </a:ext>
            </a:extLst>
          </p:cNvPr>
          <p:cNvSpPr txBox="1"/>
          <p:nvPr/>
        </p:nvSpPr>
        <p:spPr>
          <a:xfrm>
            <a:off x="300682" y="900009"/>
            <a:ext cx="11590636" cy="1384995"/>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a:t>
            </a:r>
            <a:r>
              <a:rPr lang="en-US" sz="2800" i="1" dirty="0">
                <a:latin typeface="Calibri" panose="020F0502020204030204" pitchFamily="34" charset="0"/>
                <a:cs typeface="Calibri" panose="020F0502020204030204" pitchFamily="34" charset="0"/>
              </a:rPr>
              <a:t>Every good thing given and every perfect gift is from above, coming down from the Father of </a:t>
            </a:r>
            <a:r>
              <a:rPr lang="en-US" sz="2800" b="1" i="1" u="sng" dirty="0">
                <a:latin typeface="Calibri" panose="020F0502020204030204" pitchFamily="34" charset="0"/>
                <a:cs typeface="Calibri" panose="020F0502020204030204" pitchFamily="34" charset="0"/>
              </a:rPr>
              <a:t>lights</a:t>
            </a:r>
            <a:r>
              <a:rPr lang="en-US" sz="2800" i="1" dirty="0">
                <a:latin typeface="Calibri" panose="020F0502020204030204" pitchFamily="34" charset="0"/>
                <a:cs typeface="Calibri" panose="020F0502020204030204" pitchFamily="34" charset="0"/>
              </a:rPr>
              <a:t>, with whom there is no </a:t>
            </a:r>
            <a:r>
              <a:rPr lang="en-US" sz="2800" b="1" i="1" u="sng" dirty="0">
                <a:latin typeface="Calibri" panose="020F0502020204030204" pitchFamily="34" charset="0"/>
                <a:cs typeface="Calibri" panose="020F0502020204030204" pitchFamily="34" charset="0"/>
              </a:rPr>
              <a:t>variation</a:t>
            </a:r>
            <a:r>
              <a:rPr lang="en-US" sz="2800" i="1" dirty="0">
                <a:latin typeface="Calibri" panose="020F0502020204030204" pitchFamily="34" charset="0"/>
                <a:cs typeface="Calibri" panose="020F0502020204030204" pitchFamily="34" charset="0"/>
              </a:rPr>
              <a:t> or shifting </a:t>
            </a:r>
            <a:r>
              <a:rPr lang="en-US" sz="2800" b="1" i="1" u="sng" dirty="0">
                <a:latin typeface="Calibri" panose="020F0502020204030204" pitchFamily="34" charset="0"/>
                <a:cs typeface="Calibri" panose="020F0502020204030204" pitchFamily="34" charset="0"/>
              </a:rPr>
              <a:t>shadow</a:t>
            </a:r>
            <a:r>
              <a:rPr lang="en-US" sz="2800" i="1" dirty="0">
                <a:latin typeface="Calibri" panose="020F0502020204030204" pitchFamily="34" charset="0"/>
                <a:cs typeface="Calibri" panose="020F0502020204030204" pitchFamily="34" charset="0"/>
              </a:rPr>
              <a:t>. (James 1:17)</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01F753A-C4CD-461F-89C6-02D7A147968F}"/>
              </a:ext>
            </a:extLst>
          </p:cNvPr>
          <p:cNvSpPr txBox="1"/>
          <p:nvPr/>
        </p:nvSpPr>
        <p:spPr>
          <a:xfrm>
            <a:off x="281632" y="2414484"/>
            <a:ext cx="11590636" cy="2246769"/>
          </a:xfrm>
          <a:prstGeom prst="rect">
            <a:avLst/>
          </a:prstGeom>
          <a:noFill/>
        </p:spPr>
        <p:txBody>
          <a:bodyPr wrap="square" rtlCol="0">
            <a:spAutoFit/>
          </a:bodyPr>
          <a:lstStyle/>
          <a:p>
            <a:pPr algn="just"/>
            <a:r>
              <a:rPr lang="en-US" sz="2800" i="1" dirty="0">
                <a:latin typeface="Calibri" panose="020F0502020204030204" pitchFamily="34" charset="0"/>
                <a:cs typeface="Calibri" panose="020F0502020204030204" pitchFamily="34" charset="0"/>
              </a:rPr>
              <a:t>“But you are a chosen race, A royal priesthood, a holy nation, a people for God’s own possession, so that you may proclaim the excellencies of Him who has called you out of </a:t>
            </a:r>
            <a:r>
              <a:rPr lang="en-US" sz="2800" b="1" i="1" u="sng" dirty="0">
                <a:latin typeface="Calibri" panose="020F0502020204030204" pitchFamily="34" charset="0"/>
                <a:cs typeface="Calibri" panose="020F0502020204030204" pitchFamily="34" charset="0"/>
              </a:rPr>
              <a:t>darkness</a:t>
            </a:r>
            <a:r>
              <a:rPr lang="en-US" sz="2800" i="1" dirty="0">
                <a:latin typeface="Calibri" panose="020F0502020204030204" pitchFamily="34" charset="0"/>
                <a:cs typeface="Calibri" panose="020F0502020204030204" pitchFamily="34" charset="0"/>
              </a:rPr>
              <a:t> into His marvelous </a:t>
            </a:r>
            <a:r>
              <a:rPr lang="en-US" sz="2800" b="1" i="1" u="sng" dirty="0">
                <a:latin typeface="Calibri" panose="020F0502020204030204" pitchFamily="34" charset="0"/>
                <a:cs typeface="Calibri" panose="020F0502020204030204" pitchFamily="34" charset="0"/>
              </a:rPr>
              <a:t>light</a:t>
            </a:r>
            <a:r>
              <a:rPr lang="en-US" sz="2800" i="1" dirty="0">
                <a:latin typeface="Calibri" panose="020F0502020204030204" pitchFamily="34" charset="0"/>
                <a:cs typeface="Calibri" panose="020F0502020204030204" pitchFamily="34" charset="0"/>
              </a:rPr>
              <a:t>; 10 for you once were not a people, but now you are the people of god; you had not received mercy, but now you have received mercy.”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9740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Acts 9:3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“8 To me, the very least of all saints, this grace was given, to preach to the Gentiles the unfathomable riches of Christ, 9 and to bring to </a:t>
            </a:r>
            <a:r>
              <a:rPr lang="en-US" sz="3200" i="1" u="sng" dirty="0">
                <a:effectLst/>
                <a:latin typeface="Calibri" panose="020F0502020204030204" pitchFamily="34" charset="0"/>
                <a:ea typeface="Times New Roman" panose="02020603050405020304" pitchFamily="18" charset="0"/>
              </a:rPr>
              <a:t>light</a:t>
            </a:r>
            <a:r>
              <a:rPr lang="en-US" sz="3200" i="1" dirty="0">
                <a:effectLst/>
                <a:latin typeface="Calibri" panose="020F0502020204030204" pitchFamily="34" charset="0"/>
                <a:ea typeface="Times New Roman" panose="02020603050405020304" pitchFamily="18" charset="0"/>
              </a:rPr>
              <a:t> what is the administration of the mystery which for ages has been hidden in God who created all things; 10 so that the manifold wisdom of God might now be made known through the church to the rulers and the authorities in the heavenly places.”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70957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Ephesians 3:8-10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“8 To me, the very least of all saints, this grace was given, to preach to the Gentiles the unfathomable riches of Christ, 9 and to bring to </a:t>
            </a:r>
            <a:r>
              <a:rPr lang="en-US" sz="3600" b="1" i="1" u="sng" dirty="0">
                <a:effectLst/>
                <a:latin typeface="Calibri" panose="020F0502020204030204" pitchFamily="34" charset="0"/>
                <a:ea typeface="Times New Roman" panose="02020603050405020304" pitchFamily="18" charset="0"/>
              </a:rPr>
              <a:t>light</a:t>
            </a:r>
            <a:r>
              <a:rPr lang="en-US" sz="3600" i="1" dirty="0">
                <a:effectLst/>
                <a:latin typeface="Calibri" panose="020F0502020204030204" pitchFamily="34" charset="0"/>
                <a:ea typeface="Times New Roman" panose="02020603050405020304" pitchFamily="18" charset="0"/>
              </a:rPr>
              <a:t> what is the administration of the mystery which for ages has been </a:t>
            </a:r>
            <a:r>
              <a:rPr lang="en-US" sz="3600" b="1" i="1" u="sng" dirty="0">
                <a:effectLst/>
                <a:latin typeface="Calibri" panose="020F0502020204030204" pitchFamily="34" charset="0"/>
                <a:ea typeface="Times New Roman" panose="02020603050405020304" pitchFamily="18" charset="0"/>
              </a:rPr>
              <a:t>hidden</a:t>
            </a:r>
            <a:r>
              <a:rPr lang="en-US" sz="3600" i="1" dirty="0">
                <a:effectLst/>
                <a:latin typeface="Calibri" panose="020F0502020204030204" pitchFamily="34" charset="0"/>
                <a:ea typeface="Times New Roman" panose="02020603050405020304" pitchFamily="18" charset="0"/>
              </a:rPr>
              <a:t> in God who created all things; 10 so that the manifold wisdom of God might now be made known through the church to the rulers and the authorities in the heavenly places.”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8149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Corinthians 4:3-6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latin typeface="Calibri" panose="020F0502020204030204" pitchFamily="34" charset="0"/>
                <a:ea typeface="Times New Roman" panose="02020603050405020304" pitchFamily="18" charset="0"/>
              </a:rPr>
              <a:t>“3 A</a:t>
            </a:r>
            <a:r>
              <a:rPr lang="en-US" sz="3200" i="1" dirty="0">
                <a:effectLst/>
                <a:latin typeface="Calibri" panose="020F0502020204030204" pitchFamily="34" charset="0"/>
                <a:ea typeface="Times New Roman" panose="02020603050405020304" pitchFamily="18" charset="0"/>
              </a:rPr>
              <a:t>nd even if our gospel is </a:t>
            </a:r>
            <a:r>
              <a:rPr lang="en-US" sz="3200" b="1" i="1" u="sng" dirty="0">
                <a:effectLst/>
                <a:latin typeface="Calibri" panose="020F0502020204030204" pitchFamily="34" charset="0"/>
                <a:ea typeface="Times New Roman" panose="02020603050405020304" pitchFamily="18" charset="0"/>
              </a:rPr>
              <a:t>veiled</a:t>
            </a:r>
            <a:r>
              <a:rPr lang="en-US" sz="3200" i="1" dirty="0">
                <a:effectLst/>
                <a:latin typeface="Calibri" panose="020F0502020204030204" pitchFamily="34" charset="0"/>
                <a:ea typeface="Times New Roman" panose="02020603050405020304" pitchFamily="18" charset="0"/>
              </a:rPr>
              <a:t>, it is </a:t>
            </a:r>
            <a:r>
              <a:rPr lang="en-US" sz="3200" b="1" i="1" u="sng" dirty="0">
                <a:effectLst/>
                <a:latin typeface="Calibri" panose="020F0502020204030204" pitchFamily="34" charset="0"/>
                <a:ea typeface="Times New Roman" panose="02020603050405020304" pitchFamily="18" charset="0"/>
              </a:rPr>
              <a:t>veiled</a:t>
            </a:r>
            <a:r>
              <a:rPr lang="en-US" sz="3200" i="1" dirty="0">
                <a:effectLst/>
                <a:latin typeface="Calibri" panose="020F0502020204030204" pitchFamily="34" charset="0"/>
                <a:ea typeface="Times New Roman" panose="02020603050405020304" pitchFamily="18" charset="0"/>
              </a:rPr>
              <a:t> to those who are perishing, 4 in whose case the god of this world has </a:t>
            </a:r>
            <a:r>
              <a:rPr lang="en-US" sz="3200" b="1" i="1" u="sng" dirty="0">
                <a:effectLst/>
                <a:latin typeface="Calibri" panose="020F0502020204030204" pitchFamily="34" charset="0"/>
                <a:ea typeface="Times New Roman" panose="02020603050405020304" pitchFamily="18" charset="0"/>
              </a:rPr>
              <a:t>blinded</a:t>
            </a:r>
            <a:r>
              <a:rPr lang="en-US" sz="3200" i="1" dirty="0">
                <a:effectLst/>
                <a:latin typeface="Calibri" panose="020F0502020204030204" pitchFamily="34" charset="0"/>
                <a:ea typeface="Times New Roman" panose="02020603050405020304" pitchFamily="18" charset="0"/>
              </a:rPr>
              <a:t> the minds of the unbelieving so that they might not see the </a:t>
            </a:r>
            <a:r>
              <a:rPr lang="en-US" sz="3200" b="1" i="1" u="sng" dirty="0">
                <a:effectLst/>
                <a:latin typeface="Calibri" panose="020F0502020204030204" pitchFamily="34" charset="0"/>
                <a:ea typeface="Times New Roman" panose="02020603050405020304" pitchFamily="18" charset="0"/>
              </a:rPr>
              <a:t>light</a:t>
            </a:r>
            <a:r>
              <a:rPr lang="en-US" sz="3200" i="1" dirty="0">
                <a:effectLst/>
                <a:latin typeface="Calibri" panose="020F0502020204030204" pitchFamily="34" charset="0"/>
                <a:ea typeface="Times New Roman" panose="02020603050405020304" pitchFamily="18" charset="0"/>
              </a:rPr>
              <a:t> of the gospel of the glory of Christ, who is the image of God. 5 For we do not preach ourselves but Christ Jesus as Lord, and ourselves as your bond-servants for Jesus' sake. 6 For God, who said, "</a:t>
            </a:r>
            <a:r>
              <a:rPr lang="en-US" sz="3200" b="1" i="1" u="sng" dirty="0">
                <a:effectLst/>
                <a:latin typeface="Calibri" panose="020F0502020204030204" pitchFamily="34" charset="0"/>
                <a:ea typeface="Times New Roman" panose="02020603050405020304" pitchFamily="18" charset="0"/>
              </a:rPr>
              <a:t>Light</a:t>
            </a:r>
            <a:r>
              <a:rPr lang="en-US" sz="3200" i="1" dirty="0">
                <a:effectLst/>
                <a:latin typeface="Calibri" panose="020F0502020204030204" pitchFamily="34" charset="0"/>
                <a:ea typeface="Times New Roman" panose="02020603050405020304" pitchFamily="18" charset="0"/>
              </a:rPr>
              <a:t> shall shine out of </a:t>
            </a:r>
            <a:r>
              <a:rPr lang="en-US" sz="3200" b="1" i="1" u="sng" dirty="0">
                <a:effectLst/>
                <a:latin typeface="Calibri" panose="020F0502020204030204" pitchFamily="34" charset="0"/>
                <a:ea typeface="Times New Roman" panose="02020603050405020304" pitchFamily="18" charset="0"/>
              </a:rPr>
              <a:t>darkness</a:t>
            </a:r>
            <a:r>
              <a:rPr lang="en-US" sz="3200" i="1" dirty="0">
                <a:effectLst/>
                <a:latin typeface="Calibri" panose="020F0502020204030204" pitchFamily="34" charset="0"/>
                <a:ea typeface="Times New Roman" panose="02020603050405020304" pitchFamily="18" charset="0"/>
              </a:rPr>
              <a:t>," is the One who has shone in our hearts to give the </a:t>
            </a:r>
            <a:r>
              <a:rPr lang="en-US" sz="3200" b="1" i="1" u="sng" dirty="0">
                <a:effectLst/>
                <a:latin typeface="Calibri" panose="020F0502020204030204" pitchFamily="34" charset="0"/>
                <a:ea typeface="Times New Roman" panose="02020603050405020304" pitchFamily="18" charset="0"/>
              </a:rPr>
              <a:t>Light</a:t>
            </a:r>
            <a:r>
              <a:rPr lang="en-US" sz="3200" i="1" dirty="0">
                <a:effectLst/>
                <a:latin typeface="Calibri" panose="020F0502020204030204" pitchFamily="34" charset="0"/>
                <a:ea typeface="Times New Roman" panose="02020603050405020304" pitchFamily="18" charset="0"/>
              </a:rPr>
              <a:t> of the knowledge of the glory of God in the face of Christ.”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58054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Ephesians 5:7-14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7 Therefore do not be partakers with them; 8 for you were formerly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darkness</a:t>
            </a:r>
            <a:r>
              <a:rPr lang="en-US" sz="3200" i="1" dirty="0">
                <a:effectLst/>
                <a:latin typeface="Calibri" panose="020F0502020204030204" pitchFamily="34" charset="0"/>
                <a:ea typeface="Calibri" panose="020F0502020204030204" pitchFamily="34" charset="0"/>
                <a:cs typeface="Calibri" panose="020F0502020204030204" pitchFamily="34" charset="0"/>
              </a:rPr>
              <a:t>, but now you are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Light</a:t>
            </a:r>
            <a:r>
              <a:rPr lang="en-US" sz="3200" i="1" dirty="0">
                <a:effectLst/>
                <a:latin typeface="Calibri" panose="020F0502020204030204" pitchFamily="34" charset="0"/>
                <a:ea typeface="Calibri" panose="020F0502020204030204" pitchFamily="34" charset="0"/>
                <a:cs typeface="Calibri" panose="020F0502020204030204" pitchFamily="34" charset="0"/>
              </a:rPr>
              <a:t> in the Lord; walk as children of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Light</a:t>
            </a:r>
            <a:r>
              <a:rPr lang="en-US" sz="3200" i="1" dirty="0">
                <a:effectLst/>
                <a:latin typeface="Calibri" panose="020F0502020204030204" pitchFamily="34" charset="0"/>
                <a:ea typeface="Calibri" panose="020F0502020204030204" pitchFamily="34" charset="0"/>
                <a:cs typeface="Calibri" panose="020F0502020204030204" pitchFamily="34" charset="0"/>
              </a:rPr>
              <a:t> 9 (for the fruit of the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Light</a:t>
            </a:r>
            <a:r>
              <a:rPr lang="en-US" sz="3200" i="1" dirty="0">
                <a:effectLst/>
                <a:latin typeface="Calibri" panose="020F0502020204030204" pitchFamily="34" charset="0"/>
                <a:ea typeface="Calibri" panose="020F0502020204030204" pitchFamily="34" charset="0"/>
                <a:cs typeface="Calibri" panose="020F0502020204030204" pitchFamily="34" charset="0"/>
              </a:rPr>
              <a:t> consists in all goodness and righteousness and truth), 10 trying to learn what is pleasing to the Lord. 11 Do not participate in the unfruitful deeds of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darkness</a:t>
            </a:r>
            <a:r>
              <a:rPr lang="en-US" sz="3200" i="1" dirty="0">
                <a:effectLst/>
                <a:latin typeface="Calibri" panose="020F0502020204030204" pitchFamily="34" charset="0"/>
                <a:ea typeface="Calibri" panose="020F0502020204030204" pitchFamily="34" charset="0"/>
                <a:cs typeface="Calibri" panose="020F0502020204030204" pitchFamily="34" charset="0"/>
              </a:rPr>
              <a:t>, but instead even expose them; 12 for it is disgraceful even to speak of the things which are done by them in secret. 13 But all things become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visible</a:t>
            </a:r>
            <a:r>
              <a:rPr lang="en-US" sz="3200" i="1" dirty="0">
                <a:effectLst/>
                <a:latin typeface="Calibri" panose="020F0502020204030204" pitchFamily="34" charset="0"/>
                <a:ea typeface="Calibri" panose="020F0502020204030204" pitchFamily="34" charset="0"/>
                <a:cs typeface="Calibri" panose="020F0502020204030204" pitchFamily="34" charset="0"/>
              </a:rPr>
              <a:t> when they are exposed by the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light</a:t>
            </a:r>
            <a:r>
              <a:rPr lang="en-US" sz="3200" i="1" dirty="0">
                <a:effectLst/>
                <a:latin typeface="Calibri" panose="020F0502020204030204" pitchFamily="34" charset="0"/>
                <a:ea typeface="Calibri" panose="020F0502020204030204" pitchFamily="34" charset="0"/>
                <a:cs typeface="Calibri" panose="020F0502020204030204" pitchFamily="34" charset="0"/>
              </a:rPr>
              <a:t>, for everything that becomes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visible</a:t>
            </a:r>
            <a:r>
              <a:rPr lang="en-US" sz="3200" i="1" dirty="0">
                <a:effectLst/>
                <a:latin typeface="Calibri" panose="020F0502020204030204" pitchFamily="34" charset="0"/>
                <a:ea typeface="Calibri" panose="020F0502020204030204" pitchFamily="34" charset="0"/>
                <a:cs typeface="Calibri" panose="020F0502020204030204" pitchFamily="34" charset="0"/>
              </a:rPr>
              <a:t> is </a:t>
            </a:r>
            <a:r>
              <a:rPr lang="en-US" sz="3200" b="1" i="1" u="sng" dirty="0">
                <a:effectLst/>
                <a:latin typeface="Calibri" panose="020F0502020204030204" pitchFamily="34" charset="0"/>
                <a:ea typeface="Calibri" panose="020F0502020204030204" pitchFamily="34" charset="0"/>
                <a:cs typeface="Calibri" panose="020F0502020204030204" pitchFamily="34" charset="0"/>
              </a:rPr>
              <a:t>light</a:t>
            </a:r>
            <a:r>
              <a:rPr lang="en-US" sz="3200" i="1" dirty="0">
                <a:effectLst/>
                <a:latin typeface="Calibri" panose="020F0502020204030204" pitchFamily="34" charset="0"/>
                <a:ea typeface="Calibri" panose="020F0502020204030204" pitchFamily="34" charset="0"/>
                <a:cs typeface="Calibri" panose="020F0502020204030204" pitchFamily="34" charset="0"/>
              </a:rPr>
              <a:t>. 14 For this reason it says, “Awake, sleeper, And arise from the dead, And Christ will shine on you.”.</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40778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startAt="2"/>
            </a:pPr>
            <a:r>
              <a:rPr lang="en-US" sz="3600" b="1" cap="none" dirty="0">
                <a:solidFill>
                  <a:srgbClr val="92D050"/>
                </a:solidFill>
              </a:rPr>
              <a:t>Contrasting customs </a:t>
            </a:r>
            <a:r>
              <a:rPr lang="en-US" sz="3600" b="1" cap="none" baseline="30000" dirty="0">
                <a:solidFill>
                  <a:srgbClr val="92D050"/>
                </a:solidFill>
              </a:rPr>
              <a:t>(5:6-8)</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799429"/>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6 so then let us not sleep as others do, but let us be alert and sober. 7 For those who sleep do their sleeping at night, and those who get drunk get drunk at night. 8 But since we are of the day, let us be sober, having put on the breastplate of faith and love, and as a helmet, the hope of salvation.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2609180"/>
            <a:ext cx="11590636" cy="2246769"/>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Those practices that distinguish the “sons of light” and “sons of day” from the sons of darkness and night. </a:t>
            </a:r>
          </a:p>
          <a:p>
            <a:pPr marR="0" algn="just">
              <a:spcBef>
                <a:spcPts val="0"/>
              </a:spcBef>
              <a:spcAft>
                <a:spcPts val="0"/>
              </a:spcAf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spcBef>
                <a:spcPts val="0"/>
              </a:spcBef>
              <a:spcAft>
                <a:spcPts val="0"/>
              </a:spcAft>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Calibri" panose="020F0502020204030204" pitchFamily="34" charset="0"/>
              </a:rPr>
              <a:t>Sleep</a:t>
            </a:r>
            <a:r>
              <a:rPr lang="en-US" sz="2800" i="1" dirty="0">
                <a:latin typeface="Calibri" panose="020F0502020204030204" pitchFamily="34" charset="0"/>
                <a:ea typeface="Calibri" panose="020F0502020204030204" pitchFamily="34" charset="0"/>
                <a:cs typeface="Calibri" panose="020F0502020204030204" pitchFamily="34" charset="0"/>
              </a:rPr>
              <a:t> contrasted with </a:t>
            </a:r>
            <a:r>
              <a:rPr lang="en-US" sz="2800" b="1" dirty="0">
                <a:latin typeface="Calibri" panose="020F0502020204030204" pitchFamily="34" charset="0"/>
                <a:ea typeface="Calibri" panose="020F0502020204030204" pitchFamily="34" charset="0"/>
                <a:cs typeface="Calibri" panose="020F0502020204030204" pitchFamily="34" charset="0"/>
              </a:rPr>
              <a:t>Alert</a:t>
            </a:r>
          </a:p>
          <a:p>
            <a:pPr marL="457200" indent="-457200" algn="just">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Calibri" panose="020F0502020204030204" pitchFamily="34" charset="0"/>
              </a:rPr>
              <a:t>Drunk</a:t>
            </a:r>
            <a:r>
              <a:rPr lang="en-US" sz="2800" i="1" dirty="0">
                <a:latin typeface="Calibri" panose="020F0502020204030204" pitchFamily="34" charset="0"/>
                <a:ea typeface="Calibri" panose="020F0502020204030204" pitchFamily="34" charset="0"/>
                <a:cs typeface="Calibri" panose="020F0502020204030204" pitchFamily="34" charset="0"/>
              </a:rPr>
              <a:t> contrasted with </a:t>
            </a:r>
            <a:r>
              <a:rPr lang="en-US" sz="2800" b="1" dirty="0">
                <a:latin typeface="Calibri" panose="020F0502020204030204" pitchFamily="34" charset="0"/>
                <a:ea typeface="Calibri" panose="020F0502020204030204" pitchFamily="34" charset="0"/>
                <a:cs typeface="Calibri" panose="020F0502020204030204" pitchFamily="34" charset="0"/>
              </a:rPr>
              <a:t>Sober</a:t>
            </a:r>
          </a:p>
        </p:txBody>
      </p:sp>
    </p:spTree>
    <p:extLst>
      <p:ext uri="{BB962C8B-B14F-4D97-AF65-F5344CB8AC3E}">
        <p14:creationId xmlns:p14="http://schemas.microsoft.com/office/powerpoint/2010/main" val="28360437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par>
                          <p:cTn id="8" fill="hold">
                            <p:stCondLst>
                              <p:cond delay="7000"/>
                            </p:stCondLst>
                            <p:childTnLst>
                              <p:par>
                                <p:cTn id="9" presetID="10" presetClass="entr" presetSubtype="0" fill="hold" grpId="0" nodeType="afterEffect">
                                  <p:stCondLst>
                                    <p:cond delay="225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1750"/>
                                        <p:tgtEl>
                                          <p:spTgt spid="8">
                                            <p:txEl>
                                              <p:pRg st="2" end="2"/>
                                            </p:txEl>
                                          </p:spTgt>
                                        </p:tgtEl>
                                      </p:cBhvr>
                                    </p:animEffect>
                                  </p:childTnLst>
                                </p:cTn>
                              </p:par>
                            </p:childTnLst>
                          </p:cTn>
                        </p:par>
                        <p:par>
                          <p:cTn id="12" fill="hold">
                            <p:stCondLst>
                              <p:cond delay="11000"/>
                            </p:stCondLst>
                            <p:childTnLst>
                              <p:par>
                                <p:cTn id="13" presetID="10" presetClass="entr" presetSubtype="0" fill="hold" grpId="0" nodeType="afterEffect">
                                  <p:stCondLst>
                                    <p:cond delay="125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1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startAt="3"/>
            </a:pPr>
            <a:r>
              <a:rPr lang="en-US" sz="3600" b="1" cap="none" dirty="0">
                <a:solidFill>
                  <a:srgbClr val="92D050"/>
                </a:solidFill>
              </a:rPr>
              <a:t>Contrasting conclusions </a:t>
            </a:r>
            <a:r>
              <a:rPr lang="en-US" sz="3600" b="1" cap="none" baseline="30000" dirty="0">
                <a:solidFill>
                  <a:srgbClr val="92D050"/>
                </a:solidFill>
              </a:rPr>
              <a:t>(5:9-10)</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799429"/>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9 For God has not destined us for wrath, but for obtaining salvation through our Lord Jesus Christ, 10 who died for us, so that whether we are awake or asleep, we will live together with Him.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2609180"/>
            <a:ext cx="11590636" cy="4401205"/>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The Greek literally reads:  </a:t>
            </a:r>
            <a:r>
              <a:rPr lang="en-US" sz="2800" i="1" dirty="0">
                <a:effectLst/>
                <a:latin typeface="Calibri" panose="020F0502020204030204" pitchFamily="34" charset="0"/>
                <a:ea typeface="Calibri" panose="020F0502020204030204" pitchFamily="34" charset="0"/>
                <a:cs typeface="Calibri" panose="020F0502020204030204" pitchFamily="34" charset="0"/>
              </a:rPr>
              <a:t>“For God has not appointed us </a:t>
            </a:r>
            <a:r>
              <a:rPr lang="en-US" sz="2800" i="1" u="sng" dirty="0">
                <a:effectLst/>
                <a:latin typeface="Calibri" panose="020F0502020204030204" pitchFamily="34" charset="0"/>
                <a:ea typeface="Calibri" panose="020F0502020204030204" pitchFamily="34" charset="0"/>
                <a:cs typeface="Calibri" panose="020F0502020204030204" pitchFamily="34" charset="0"/>
              </a:rPr>
              <a:t>into</a:t>
            </a:r>
            <a:r>
              <a:rPr lang="en-US" sz="2800" i="1" dirty="0">
                <a:effectLst/>
                <a:latin typeface="Calibri" panose="020F0502020204030204" pitchFamily="34" charset="0"/>
                <a:ea typeface="Calibri" panose="020F0502020204030204" pitchFamily="34" charset="0"/>
                <a:cs typeface="Calibri" panose="020F0502020204030204" pitchFamily="34" charset="0"/>
              </a:rPr>
              <a:t> wrath, but [God has appointed us] </a:t>
            </a:r>
            <a:r>
              <a:rPr lang="en-US" sz="2800" i="1" u="sng" dirty="0">
                <a:effectLst/>
                <a:latin typeface="Calibri" panose="020F0502020204030204" pitchFamily="34" charset="0"/>
                <a:ea typeface="Calibri" panose="020F0502020204030204" pitchFamily="34" charset="0"/>
                <a:cs typeface="Calibri" panose="020F0502020204030204" pitchFamily="34" charset="0"/>
              </a:rPr>
              <a:t>into</a:t>
            </a:r>
            <a:r>
              <a:rPr lang="en-US" sz="2800" i="1" dirty="0">
                <a:effectLst/>
                <a:latin typeface="Calibri" panose="020F0502020204030204" pitchFamily="34" charset="0"/>
                <a:ea typeface="Calibri" panose="020F0502020204030204" pitchFamily="34" charset="0"/>
                <a:cs typeface="Calibri" panose="020F0502020204030204" pitchFamily="34" charset="0"/>
              </a:rPr>
              <a:t> the possession of salvation by/through our Lord Jesus Christ.”</a:t>
            </a:r>
          </a:p>
          <a:p>
            <a:pPr marL="457200" marR="0" indent="-457200" algn="just">
              <a:spcBef>
                <a:spcPts val="0"/>
              </a:spcBef>
              <a:spcAft>
                <a:spcPts val="0"/>
              </a:spcAft>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marR="0" indent="-457200" algn="just">
              <a:spcBef>
                <a:spcPts val="0"/>
              </a:spcBef>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Believers are not “destined” into the sphere of God’s wrath; rather they are “destined” into the sphere of salvation. This appointment was secured by the work of our Lord Jesus Christ.</a:t>
            </a:r>
          </a:p>
          <a:p>
            <a:pPr marL="457200" marR="0" indent="-457200" algn="just">
              <a:spcBef>
                <a:spcPts val="0"/>
              </a:spcBef>
              <a:spcAft>
                <a:spcPts val="0"/>
              </a:spcAft>
              <a:buFont typeface="Wingdings" panose="05000000000000000000" pitchFamily="2" charset="2"/>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R="0" algn="just">
              <a:spcBef>
                <a:spcPts val="0"/>
              </a:spcBef>
              <a:spcAft>
                <a:spcPts val="0"/>
              </a:spcAf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0771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475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17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Chronology of 1 Thessalonians 4:13-5:10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Calibri" panose="020F0502020204030204" pitchFamily="34" charset="0"/>
                <a:cs typeface="Calibri" panose="020F0502020204030204" pitchFamily="34" charset="0"/>
              </a:rPr>
              <a:t>The Rapture (snatching up) of the Church, those who are dead in Christ along with those who are living in Christ. (1 Thessalonians 4:17).</a:t>
            </a:r>
          </a:p>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Calibri" panose="020F0502020204030204" pitchFamily="34" charset="0"/>
                <a:cs typeface="Calibri" panose="020F0502020204030204" pitchFamily="34" charset="0"/>
              </a:rPr>
              <a:t>This event takes place prior to “the day of the Lord” – the time of the outpouring of the wrath of God, a period we refer to as “The Tribulation” thus pointing to a </a:t>
            </a:r>
            <a:r>
              <a:rPr lang="en-US" sz="3200" i="1" dirty="0" err="1">
                <a:latin typeface="Calibri" panose="020F0502020204030204" pitchFamily="34" charset="0"/>
                <a:ea typeface="Calibri" panose="020F0502020204030204" pitchFamily="34" charset="0"/>
                <a:cs typeface="Calibri" panose="020F0502020204030204" pitchFamily="34" charset="0"/>
              </a:rPr>
              <a:t>p</a:t>
            </a:r>
            <a:r>
              <a:rPr lang="en-US" sz="3200" i="1" dirty="0" err="1">
                <a:effectLst/>
                <a:latin typeface="Calibri" panose="020F0502020204030204" pitchFamily="34" charset="0"/>
                <a:ea typeface="Calibri" panose="020F0502020204030204" pitchFamily="34" charset="0"/>
                <a:cs typeface="Calibri" panose="020F0502020204030204" pitchFamily="34" charset="0"/>
              </a:rPr>
              <a:t>retribulationary</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i="1" dirty="0">
                <a:latin typeface="Calibri" panose="020F0502020204030204" pitchFamily="34" charset="0"/>
                <a:ea typeface="Calibri" panose="020F0502020204030204" pitchFamily="34" charset="0"/>
                <a:cs typeface="Calibri" panose="020F0502020204030204" pitchFamily="34" charset="0"/>
              </a:rPr>
              <a:t>r</a:t>
            </a:r>
            <a:r>
              <a:rPr lang="en-US" sz="3200" i="1" dirty="0">
                <a:effectLst/>
                <a:latin typeface="Calibri" panose="020F0502020204030204" pitchFamily="34" charset="0"/>
                <a:ea typeface="Calibri" panose="020F0502020204030204" pitchFamily="34" charset="0"/>
                <a:cs typeface="Calibri" panose="020F0502020204030204" pitchFamily="34" charset="0"/>
              </a:rPr>
              <a:t>apture. </a:t>
            </a:r>
          </a:p>
          <a:p>
            <a:pPr marL="457200" marR="0" indent="-457200" algn="just">
              <a:spcBef>
                <a:spcPts val="0"/>
              </a:spcBef>
              <a:spcAft>
                <a:spcPts val="0"/>
              </a:spcAft>
              <a:buFont typeface="Wingdings" panose="05000000000000000000" pitchFamily="2" charset="2"/>
              <a:buChar char="§"/>
            </a:pPr>
            <a:r>
              <a:rPr lang="en-US" sz="3200" i="1" dirty="0">
                <a:latin typeface="Calibri" panose="020F0502020204030204" pitchFamily="34" charset="0"/>
                <a:ea typeface="Calibri" panose="020F0502020204030204" pitchFamily="34" charset="0"/>
                <a:cs typeface="Calibri" panose="020F0502020204030204" pitchFamily="34" charset="0"/>
              </a:rPr>
              <a:t>Then comes the “day of the Lord” like a thief in the night upon those who are not expecting it (1 Thessalonians 5:2-3).</a:t>
            </a:r>
          </a:p>
          <a:p>
            <a:pPr marL="457200" marR="0" indent="-457200" algn="just">
              <a:spcBef>
                <a:spcPts val="0"/>
              </a:spcBef>
              <a:spcAft>
                <a:spcPts val="0"/>
              </a:spcAft>
              <a:buFont typeface="Wingdings" panose="05000000000000000000" pitchFamily="2" charset="2"/>
              <a:buChar char="§"/>
            </a:pPr>
            <a:r>
              <a:rPr lang="en-US" sz="3200" i="1" dirty="0">
                <a:effectLst/>
                <a:latin typeface="Calibri" panose="020F0502020204030204" pitchFamily="34" charset="0"/>
                <a:ea typeface="Calibri" panose="020F0502020204030204" pitchFamily="34" charset="0"/>
                <a:cs typeface="Calibri" panose="020F0502020204030204" pitchFamily="34" charset="0"/>
              </a:rPr>
              <a:t>Through this all, believers are living together with Jesus (1 Thessalonians 4:17; 5:10).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0799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2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par>
                          <p:cTn id="8" fill="hold">
                            <p:stCondLst>
                              <p:cond delay="7000"/>
                            </p:stCondLst>
                            <p:childTnLst>
                              <p:par>
                                <p:cTn id="9" presetID="10" presetClass="entr" presetSubtype="0" fill="hold" nodeType="afterEffect">
                                  <p:stCondLst>
                                    <p:cond delay="52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par>
                          <p:cTn id="12" fill="hold">
                            <p:stCondLst>
                              <p:cond delay="14000"/>
                            </p:stCondLst>
                            <p:childTnLst>
                              <p:par>
                                <p:cTn id="13" presetID="10" presetClass="entr" presetSubtype="0" fill="hold" nodeType="afterEffect">
                                  <p:stCondLst>
                                    <p:cond delay="525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startAt="4"/>
            </a:pPr>
            <a:r>
              <a:rPr lang="en-US" sz="3600" b="1" cap="none" dirty="0">
                <a:solidFill>
                  <a:srgbClr val="92D050"/>
                </a:solidFill>
              </a:rPr>
              <a:t>Contrasting comfort </a:t>
            </a:r>
            <a:r>
              <a:rPr lang="en-US" sz="3600" b="1" cap="none" baseline="30000" dirty="0">
                <a:solidFill>
                  <a:srgbClr val="92D050"/>
                </a:solidFill>
              </a:rPr>
              <a:t>(5:11)</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799429"/>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Therefore encourage one another and build up one another, just as you also are doing.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1647155"/>
            <a:ext cx="11590636" cy="1815882"/>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“encourage” – </a:t>
            </a:r>
            <a:r>
              <a:rPr lang="en-US" sz="2800" i="1" dirty="0">
                <a:effectLst/>
                <a:latin typeface="Calibri" panose="020F0502020204030204" pitchFamily="34" charset="0"/>
                <a:ea typeface="Calibri" panose="020F0502020204030204" pitchFamily="34" charset="0"/>
                <a:cs typeface="Calibri" panose="020F0502020204030204" pitchFamily="34" charset="0"/>
              </a:rPr>
              <a:t>parakaleo</a:t>
            </a:r>
            <a:r>
              <a:rPr lang="en-US" sz="2800" dirty="0">
                <a:effectLst/>
                <a:latin typeface="Calibri" panose="020F0502020204030204" pitchFamily="34" charset="0"/>
                <a:ea typeface="Calibri" panose="020F0502020204030204" pitchFamily="34" charset="0"/>
                <a:cs typeface="Calibri" panose="020F0502020204030204" pitchFamily="34" charset="0"/>
              </a:rPr>
              <a:t> - </a:t>
            </a:r>
            <a:r>
              <a:rPr lang="en-US" sz="2800" dirty="0">
                <a:latin typeface="Calibri" panose="020F0502020204030204" pitchFamily="34" charset="0"/>
                <a:cs typeface="Calibri" panose="020F0502020204030204" pitchFamily="34" charset="0"/>
              </a:rPr>
              <a:t>to come along side another to help, exhort, encourage or comfort others.</a:t>
            </a:r>
          </a:p>
          <a:p>
            <a:pPr marL="457200" marR="0" indent="-457200" algn="just">
              <a:spcBef>
                <a:spcPts val="0"/>
              </a:spcBef>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“build up” – </a:t>
            </a:r>
            <a:r>
              <a:rPr lang="en-US" sz="2800" i="1" dirty="0" err="1">
                <a:latin typeface="Calibri" panose="020F0502020204030204" pitchFamily="34" charset="0"/>
                <a:ea typeface="Calibri" panose="020F0502020204030204" pitchFamily="34" charset="0"/>
                <a:cs typeface="Calibri" panose="020F0502020204030204" pitchFamily="34" charset="0"/>
              </a:rPr>
              <a:t>oikodomeo</a:t>
            </a:r>
            <a:r>
              <a:rPr lang="en-US" sz="2800" i="1"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 literally, “house builder” – means to edify, build up, embolden others.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8907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425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5:4-11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735160"/>
          </a:xfrm>
          <a:prstGeom prst="rect">
            <a:avLst/>
          </a:prstGeom>
          <a:noFill/>
        </p:spPr>
        <p:txBody>
          <a:bodyPr wrap="square" rtlCol="0">
            <a:spAutoFit/>
          </a:bodyPr>
          <a:lstStyle/>
          <a:p>
            <a:pPr marL="0" marR="0" algn="just">
              <a:lnSpc>
                <a:spcPct val="97000"/>
              </a:lnSpc>
              <a:spcBef>
                <a:spcPts val="0"/>
              </a:spcBef>
              <a:spcAft>
                <a:spcPts val="0"/>
              </a:spcAft>
            </a:pPr>
            <a:r>
              <a:rPr lang="en-US" sz="2700" i="1" dirty="0">
                <a:effectLst/>
                <a:latin typeface="Arial" panose="020B0604020202020204" pitchFamily="34" charset="0"/>
                <a:ea typeface="Calibri" panose="020F0502020204030204" pitchFamily="34" charset="0"/>
                <a:cs typeface="Times New Roman" panose="02020603050405020304" pitchFamily="18" charset="0"/>
              </a:rPr>
              <a:t>1</a:t>
            </a:r>
            <a:r>
              <a:rPr lang="en-US" sz="2700" i="1" dirty="0">
                <a:effectLst/>
                <a:latin typeface="Calibri" panose="020F0502020204030204" pitchFamily="34" charset="0"/>
                <a:ea typeface="Calibri" panose="020F0502020204030204" pitchFamily="34" charset="0"/>
                <a:cs typeface="Calibri" panose="020F0502020204030204" pitchFamily="34" charset="0"/>
              </a:rPr>
              <a:t> Now as to the times and the epochs, brethren, you have no need of anything to be written to you. 2 For you yourselves know full well that the day of the Lord will come just like a thief in the night. 3 While they are saying, "Peace and safety!" then destruction will come upon them suddenly like labor pains upon a woman with child, and they will not escape. 4 But you, brethren, are not in darkness, that the day would overtake you like a thief; 5 for you are all sons of light and sons of day. We are not of night nor of darkness; 6 so then let us not sleep as others do, but let us be alert and sober. 7 For those who sleep do their sleeping at night, and those who get drunk get drunk at night. 8 But since we are of the day, let us be sober, having put on the breastplate of faith and love, and as a helmet, the hope of salvation. 9 For God has not destined us for wrath, but for obtaining salvation through our Lord Jesus Christ, 10 who died for us, so that whether we are awake or asleep, we will live together with Him. 11 Therefore encourage one another and build up one another, just as you also are doing.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26,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1015663"/>
          </a:xfrm>
          <a:prstGeom prst="rect">
            <a:avLst/>
          </a:prstGeom>
          <a:noFill/>
        </p:spPr>
        <p:txBody>
          <a:bodyPr wrap="square" rtlCol="0">
            <a:spAutoFit/>
          </a:bodyPr>
          <a:lstStyle/>
          <a:p>
            <a:pPr algn="ctr"/>
            <a:r>
              <a:rPr lang="en-US" sz="3200" dirty="0"/>
              <a:t>A Contrast of People</a:t>
            </a:r>
          </a:p>
          <a:p>
            <a:pPr algn="ctr"/>
            <a:r>
              <a:rPr lang="en-US" sz="2800" i="1" dirty="0"/>
              <a:t>1 Thessalonians 5:4-11</a:t>
            </a:r>
          </a:p>
        </p:txBody>
      </p:sp>
    </p:spTree>
    <p:extLst>
      <p:ext uri="{BB962C8B-B14F-4D97-AF65-F5344CB8AC3E}">
        <p14:creationId xmlns:p14="http://schemas.microsoft.com/office/powerpoint/2010/main" val="89373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8 For the word of the Lord has sounded forth from you, not only in Macedonia and Achaia, but also in every place your faith toward God has gone forth, so that we have no need to say anything. 9 For they themselves report about us what kind of a reception we had with you, </a:t>
            </a:r>
            <a:r>
              <a:rPr lang="en-US" sz="3200" b="1" i="1" dirty="0">
                <a:effectLst/>
                <a:latin typeface="Calibri" panose="020F0502020204030204" pitchFamily="34" charset="0"/>
                <a:ea typeface="Calibri" panose="020F0502020204030204" pitchFamily="34" charset="0"/>
                <a:cs typeface="Calibri" panose="020F0502020204030204" pitchFamily="34" charset="0"/>
              </a:rPr>
              <a:t>and how you turned to God from idols to serve a living and true God</a:t>
            </a:r>
            <a:r>
              <a:rPr lang="en-US" sz="3200" i="1" dirty="0">
                <a:effectLst/>
                <a:latin typeface="Calibri" panose="020F0502020204030204" pitchFamily="34" charset="0"/>
                <a:ea typeface="Calibri" panose="020F0502020204030204" pitchFamily="34" charset="0"/>
                <a:cs typeface="Calibri" panose="020F0502020204030204" pitchFamily="34" charset="0"/>
              </a:rPr>
              <a:t>, 10 and to wait for His Son from heaven, whom He raised from the dead, that is Jesus, who rescues us from the wrath to come.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64937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For this reason we also constantly thank God that when you received the word of God which you heard from us, </a:t>
            </a:r>
            <a:r>
              <a:rPr lang="en-US" sz="3200" b="1" i="1" dirty="0">
                <a:effectLst/>
                <a:latin typeface="Calibri" panose="020F0502020204030204" pitchFamily="34" charset="0"/>
                <a:ea typeface="Calibri" panose="020F0502020204030204" pitchFamily="34" charset="0"/>
                <a:cs typeface="Calibri" panose="020F0502020204030204" pitchFamily="34" charset="0"/>
              </a:rPr>
              <a:t>you accepted it not as the word of men, but for what it really is, the word of God</a:t>
            </a:r>
            <a:r>
              <a:rPr lang="en-US" sz="3200" i="1" dirty="0">
                <a:effectLst/>
                <a:latin typeface="Calibri" panose="020F0502020204030204" pitchFamily="34" charset="0"/>
                <a:ea typeface="Calibri" panose="020F0502020204030204" pitchFamily="34" charset="0"/>
                <a:cs typeface="Calibri" panose="020F0502020204030204" pitchFamily="34" charset="0"/>
              </a:rPr>
              <a:t>, which also performs its work in you who believe.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0980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3:5-6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04698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5 For this reason, when I could endure it no longer, I also sent to find out about your faith, for fear that the tempter might have tempted you, and our labor would be in vain. 6 </a:t>
            </a:r>
            <a:r>
              <a:rPr lang="en-US" sz="3200" b="1" i="1" dirty="0">
                <a:effectLst/>
                <a:latin typeface="Calibri" panose="020F0502020204030204" pitchFamily="34" charset="0"/>
                <a:ea typeface="Calibri" panose="020F0502020204030204" pitchFamily="34" charset="0"/>
                <a:cs typeface="Calibri" panose="020F0502020204030204" pitchFamily="34" charset="0"/>
              </a:rPr>
              <a:t>But now that Timothy has come to us from you, and has brought us good news of your faith and love</a:t>
            </a:r>
            <a:r>
              <a:rPr lang="en-US" sz="3200" i="1" dirty="0">
                <a:effectLst/>
                <a:latin typeface="Calibri" panose="020F0502020204030204" pitchFamily="34" charset="0"/>
                <a:ea typeface="Calibri" panose="020F0502020204030204" pitchFamily="34" charset="0"/>
                <a:cs typeface="Calibri" panose="020F0502020204030204" pitchFamily="34" charset="0"/>
              </a:rPr>
              <a:t>, and that you always think kindly of us, longing to see us just as we also long to see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3255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But we do not want you to be uninformed, brethren, about those who are asleep, </a:t>
            </a:r>
            <a:r>
              <a:rPr lang="en-US" sz="3200" b="1" i="1" dirty="0">
                <a:effectLst/>
                <a:latin typeface="Calibri" panose="020F0502020204030204" pitchFamily="34" charset="0"/>
                <a:ea typeface="Calibri" panose="020F0502020204030204" pitchFamily="34" charset="0"/>
                <a:cs typeface="Calibri" panose="020F0502020204030204" pitchFamily="34" charset="0"/>
              </a:rPr>
              <a:t>so that you will not grieve as do the rest who have no hope</a:t>
            </a: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03295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5:4-11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85272"/>
            <a:ext cx="11590636" cy="6093399"/>
          </a:xfrm>
          <a:prstGeom prst="rect">
            <a:avLst/>
          </a:prstGeom>
          <a:noFill/>
        </p:spPr>
        <p:txBody>
          <a:bodyPr wrap="square" rtlCol="0">
            <a:spAutoFit/>
          </a:bodyPr>
          <a:lstStyle/>
          <a:p>
            <a:pPr marL="0" marR="0" algn="just">
              <a:lnSpc>
                <a:spcPct val="97000"/>
              </a:lnSpc>
              <a:spcBef>
                <a:spcPts val="0"/>
              </a:spcBef>
              <a:spcAft>
                <a:spcPts val="0"/>
              </a:spcAft>
            </a:pPr>
            <a:r>
              <a:rPr lang="en-US" sz="2700" i="1" dirty="0">
                <a:effectLst/>
                <a:latin typeface="Arial" panose="020B0604020202020204" pitchFamily="34" charset="0"/>
                <a:ea typeface="Calibri" panose="020F0502020204030204" pitchFamily="34" charset="0"/>
                <a:cs typeface="Times New Roman" panose="02020603050405020304" pitchFamily="18" charset="0"/>
              </a:rPr>
              <a:t>1</a:t>
            </a:r>
            <a:r>
              <a:rPr lang="en-US" sz="2700" i="1" dirty="0">
                <a:effectLst/>
                <a:latin typeface="Calibri" panose="020F0502020204030204" pitchFamily="34" charset="0"/>
                <a:ea typeface="Calibri" panose="020F0502020204030204" pitchFamily="34" charset="0"/>
                <a:cs typeface="Calibri" panose="020F0502020204030204" pitchFamily="34" charset="0"/>
              </a:rPr>
              <a:t> Now as to the times and the epochs, brethren, you have no need of anything to be written to you. 2 For you yourselves know full well that </a:t>
            </a:r>
            <a:r>
              <a:rPr lang="en-US" sz="3200" b="1" i="1" dirty="0">
                <a:effectLst/>
                <a:latin typeface="Calibri" panose="020F0502020204030204" pitchFamily="34" charset="0"/>
                <a:ea typeface="Calibri" panose="020F0502020204030204" pitchFamily="34" charset="0"/>
                <a:cs typeface="Calibri" panose="020F0502020204030204" pitchFamily="34" charset="0"/>
              </a:rPr>
              <a:t>the day of the Lord </a:t>
            </a:r>
            <a:r>
              <a:rPr lang="en-US" sz="2700" i="1" dirty="0">
                <a:effectLst/>
                <a:latin typeface="Calibri" panose="020F0502020204030204" pitchFamily="34" charset="0"/>
                <a:ea typeface="Calibri" panose="020F0502020204030204" pitchFamily="34" charset="0"/>
                <a:cs typeface="Calibri" panose="020F0502020204030204" pitchFamily="34" charset="0"/>
              </a:rPr>
              <a:t>will come just like a thief in the night. 3 While they are saying, "Peace and safety!" then </a:t>
            </a:r>
            <a:r>
              <a:rPr lang="en-US" sz="3200" b="1" i="1" dirty="0">
                <a:effectLst/>
                <a:latin typeface="Calibri" panose="020F0502020204030204" pitchFamily="34" charset="0"/>
                <a:ea typeface="Calibri" panose="020F0502020204030204" pitchFamily="34" charset="0"/>
                <a:cs typeface="Calibri" panose="020F0502020204030204" pitchFamily="34" charset="0"/>
              </a:rPr>
              <a:t>destruction will come upon them </a:t>
            </a:r>
            <a:r>
              <a:rPr lang="en-US" sz="2700" i="1" dirty="0">
                <a:effectLst/>
                <a:latin typeface="Calibri" panose="020F0502020204030204" pitchFamily="34" charset="0"/>
                <a:ea typeface="Calibri" panose="020F0502020204030204" pitchFamily="34" charset="0"/>
                <a:cs typeface="Calibri" panose="020F0502020204030204" pitchFamily="34" charset="0"/>
              </a:rPr>
              <a:t>suddenly like labor pains upon a woman with child, and </a:t>
            </a:r>
            <a:r>
              <a:rPr lang="en-US" sz="3200" b="1" i="1" dirty="0">
                <a:effectLst/>
                <a:latin typeface="Calibri" panose="020F0502020204030204" pitchFamily="34" charset="0"/>
                <a:ea typeface="Calibri" panose="020F0502020204030204" pitchFamily="34" charset="0"/>
                <a:cs typeface="Calibri" panose="020F0502020204030204" pitchFamily="34" charset="0"/>
              </a:rPr>
              <a:t>they will not escape</a:t>
            </a:r>
            <a:r>
              <a:rPr lang="en-US" sz="2700" i="1" dirty="0">
                <a:effectLst/>
                <a:latin typeface="Calibri" panose="020F0502020204030204" pitchFamily="34" charset="0"/>
                <a:ea typeface="Calibri" panose="020F0502020204030204" pitchFamily="34" charset="0"/>
                <a:cs typeface="Calibri" panose="020F0502020204030204" pitchFamily="34" charset="0"/>
              </a:rPr>
              <a:t>. 4 </a:t>
            </a:r>
            <a:r>
              <a:rPr lang="en-US" sz="3600" b="1" i="1" dirty="0">
                <a:effectLst/>
                <a:latin typeface="Calibri" panose="020F0502020204030204" pitchFamily="34" charset="0"/>
                <a:ea typeface="Calibri" panose="020F0502020204030204" pitchFamily="34" charset="0"/>
                <a:cs typeface="Calibri" panose="020F0502020204030204" pitchFamily="34" charset="0"/>
              </a:rPr>
              <a:t>But you</a:t>
            </a:r>
            <a:r>
              <a:rPr lang="en-US" sz="2700" i="1" dirty="0">
                <a:effectLst/>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brethren</a:t>
            </a:r>
            <a:r>
              <a:rPr lang="en-US" sz="2700" i="1" dirty="0">
                <a:effectLst/>
                <a:latin typeface="Calibri" panose="020F0502020204030204" pitchFamily="34" charset="0"/>
                <a:ea typeface="Calibri" panose="020F0502020204030204" pitchFamily="34" charset="0"/>
                <a:cs typeface="Calibri" panose="020F0502020204030204" pitchFamily="34" charset="0"/>
              </a:rPr>
              <a:t>, are not in darkness, that the day would overtake you like a thief; 5 for you are all sons of light and sons of day. We are not of night nor of darkness; 6 so then let us not sleep as others do, but let us be alert and sober. 7 For those who sleep do their sleeping at night, and those who get drunk get drunk at night. 8 But since we are of the day, let us be sober, having put on the breastplate of faith and love, and as a helmet, the hope of salvation. 9 </a:t>
            </a:r>
            <a:r>
              <a:rPr lang="en-US" sz="3200" b="1" i="1" dirty="0">
                <a:effectLst/>
                <a:latin typeface="Calibri" panose="020F0502020204030204" pitchFamily="34" charset="0"/>
                <a:ea typeface="Calibri" panose="020F0502020204030204" pitchFamily="34" charset="0"/>
                <a:cs typeface="Calibri" panose="020F0502020204030204" pitchFamily="34" charset="0"/>
              </a:rPr>
              <a:t>For God has not destined us for wrath</a:t>
            </a:r>
            <a:r>
              <a:rPr lang="en-US" sz="2700" i="1" dirty="0">
                <a:effectLst/>
                <a:latin typeface="Calibri" panose="020F0502020204030204" pitchFamily="34" charset="0"/>
                <a:ea typeface="Calibri" panose="020F0502020204030204" pitchFamily="34" charset="0"/>
                <a:cs typeface="Calibri" panose="020F0502020204030204" pitchFamily="34" charset="0"/>
              </a:rPr>
              <a:t>, but for obtaining salvation through our Lord Jesus Christ, 10 who died for us, so that whether we are awake or asleep, we will live together with Him. 11 Therefore encourage one another and build up one another, just as you also are doing.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69355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a:pPr>
            <a:r>
              <a:rPr lang="en-US" sz="3600" b="1" cap="none" dirty="0">
                <a:solidFill>
                  <a:srgbClr val="92D050"/>
                </a:solidFill>
              </a:rPr>
              <a:t>Contrasting conditions </a:t>
            </a:r>
            <a:r>
              <a:rPr lang="en-US" sz="3600" b="1" cap="none" baseline="30000" dirty="0">
                <a:solidFill>
                  <a:srgbClr val="92D050"/>
                </a:solidFill>
              </a:rPr>
              <a:t>(5:4-5)</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79942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4 But you, brethren, are not in darkness, that the day would overtake you like a thief; 5 for you are all sons of light and sons of day. We are not of night nor of darkness…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324C081-9180-4200-A9C1-C69323420A3A}"/>
              </a:ext>
            </a:extLst>
          </p:cNvPr>
          <p:cNvSpPr txBox="1"/>
          <p:nvPr/>
        </p:nvSpPr>
        <p:spPr>
          <a:xfrm>
            <a:off x="261533" y="1866230"/>
            <a:ext cx="11590636" cy="2123658"/>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2800" b="1" dirty="0">
                <a:effectLst/>
                <a:latin typeface="Calibri" panose="020F0502020204030204" pitchFamily="34" charset="0"/>
                <a:ea typeface="Calibri" panose="020F0502020204030204" pitchFamily="34" charset="0"/>
                <a:cs typeface="Calibri" panose="020F0502020204030204" pitchFamily="34" charset="0"/>
              </a:rPr>
              <a:t>Darkness</a:t>
            </a:r>
            <a:r>
              <a:rPr lang="en-US" sz="2400" i="1" dirty="0">
                <a:effectLst/>
                <a:latin typeface="Calibri" panose="020F0502020204030204" pitchFamily="34" charset="0"/>
                <a:ea typeface="Calibri" panose="020F0502020204030204" pitchFamily="34" charset="0"/>
                <a:cs typeface="Calibri" panose="020F0502020204030204" pitchFamily="34" charset="0"/>
              </a:rPr>
              <a:t> contrasted with </a:t>
            </a:r>
            <a:r>
              <a:rPr lang="en-US" sz="2800" b="1" dirty="0">
                <a:effectLst/>
                <a:latin typeface="Calibri" panose="020F0502020204030204" pitchFamily="34" charset="0"/>
                <a:ea typeface="Calibri" panose="020F0502020204030204" pitchFamily="34" charset="0"/>
                <a:cs typeface="Calibri" panose="020F0502020204030204" pitchFamily="34" charset="0"/>
              </a:rPr>
              <a:t>Light</a:t>
            </a:r>
          </a:p>
          <a:p>
            <a:pPr marL="457200" marR="0" indent="-457200" algn="just">
              <a:spcBef>
                <a:spcPts val="0"/>
              </a:spcBef>
              <a:spcAft>
                <a:spcPts val="0"/>
              </a:spcAft>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Calibri" panose="020F0502020204030204" pitchFamily="34" charset="0"/>
              </a:rPr>
              <a:t>Night</a:t>
            </a:r>
            <a:r>
              <a:rPr lang="en-US" sz="2400" i="1" dirty="0">
                <a:latin typeface="Calibri" panose="020F0502020204030204" pitchFamily="34" charset="0"/>
                <a:ea typeface="Calibri" panose="020F0502020204030204" pitchFamily="34" charset="0"/>
                <a:cs typeface="Calibri" panose="020F0502020204030204" pitchFamily="34" charset="0"/>
              </a:rPr>
              <a:t> contrasted with </a:t>
            </a:r>
            <a:r>
              <a:rPr lang="en-US" sz="2800" b="1" dirty="0">
                <a:latin typeface="Calibri" panose="020F0502020204030204" pitchFamily="34" charset="0"/>
                <a:ea typeface="Calibri" panose="020F0502020204030204" pitchFamily="34" charset="0"/>
                <a:cs typeface="Calibri" panose="020F0502020204030204" pitchFamily="34" charset="0"/>
              </a:rPr>
              <a:t>Day</a:t>
            </a:r>
          </a:p>
          <a:p>
            <a:pPr marL="457200" marR="0" indent="-457200" algn="just">
              <a:spcBef>
                <a:spcPts val="0"/>
              </a:spcBef>
              <a:spcAft>
                <a:spcPts val="0"/>
              </a:spcAft>
              <a:buFont typeface="Wingdings" panose="05000000000000000000" pitchFamily="2" charset="2"/>
              <a:buChar char="§"/>
            </a:pP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spcBef>
                <a:spcPts val="0"/>
              </a:spcBef>
              <a:spcAft>
                <a:spcPts val="0"/>
              </a:spcAft>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These do not describe </a:t>
            </a:r>
            <a:r>
              <a:rPr lang="en-US" sz="2400" b="1" dirty="0">
                <a:latin typeface="Calibri" panose="020F0502020204030204" pitchFamily="34" charset="0"/>
                <a:ea typeface="Calibri" panose="020F0502020204030204" pitchFamily="34" charset="0"/>
                <a:cs typeface="Calibri" panose="020F0502020204030204" pitchFamily="34" charset="0"/>
              </a:rPr>
              <a:t>“time” </a:t>
            </a:r>
            <a:r>
              <a:rPr lang="en-US" sz="2400" dirty="0">
                <a:latin typeface="Calibri" panose="020F0502020204030204" pitchFamily="34" charset="0"/>
                <a:ea typeface="Calibri" panose="020F0502020204030204" pitchFamily="34" charset="0"/>
                <a:cs typeface="Calibri" panose="020F0502020204030204" pitchFamily="34" charset="0"/>
              </a:rPr>
              <a:t>but a</a:t>
            </a:r>
            <a:r>
              <a:rPr lang="en-US" sz="2400" b="1" dirty="0">
                <a:latin typeface="Calibri" panose="020F0502020204030204" pitchFamily="34" charset="0"/>
                <a:ea typeface="Calibri" panose="020F0502020204030204" pitchFamily="34" charset="0"/>
                <a:cs typeface="Calibri" panose="020F0502020204030204" pitchFamily="34" charset="0"/>
              </a:rPr>
              <a:t> “condition” </a:t>
            </a:r>
            <a:r>
              <a:rPr lang="en-US" sz="2400" dirty="0">
                <a:latin typeface="Calibri" panose="020F0502020204030204" pitchFamily="34" charset="0"/>
                <a:ea typeface="Calibri" panose="020F0502020204030204" pitchFamily="34" charset="0"/>
                <a:cs typeface="Calibri" panose="020F0502020204030204" pitchFamily="34" charset="0"/>
              </a:rPr>
              <a:t>(a state, a nature, what characterizes such people)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22813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750"/>
                                        <p:tgtEl>
                                          <p:spTgt spid="8">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25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750"/>
                                        <p:tgtEl>
                                          <p:spTgt spid="8">
                                            <p:txEl>
                                              <p:pRg st="1" end="1"/>
                                            </p:txEl>
                                          </p:spTgt>
                                        </p:tgtEl>
                                      </p:cBhvr>
                                    </p:animEffect>
                                  </p:childTnLst>
                                </p:cTn>
                              </p:par>
                            </p:childTnLst>
                          </p:cTn>
                        </p:par>
                        <p:par>
                          <p:cTn id="12" fill="hold">
                            <p:stCondLst>
                              <p:cond delay="5750"/>
                            </p:stCondLst>
                            <p:childTnLst>
                              <p:par>
                                <p:cTn id="13" presetID="10" presetClass="entr" presetSubtype="0" fill="hold" grpId="0" nodeType="afterEffect">
                                  <p:stCondLst>
                                    <p:cond delay="725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1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Light and Darkness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84995"/>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Woe to those who call evil good, and good evil; Who substitute </a:t>
            </a:r>
            <a:r>
              <a:rPr lang="en-US" sz="2800" b="1" i="1" u="sng" dirty="0">
                <a:effectLst/>
                <a:latin typeface="Calibri" panose="020F0502020204030204" pitchFamily="34" charset="0"/>
                <a:ea typeface="Calibri" panose="020F0502020204030204" pitchFamily="34" charset="0"/>
                <a:cs typeface="Calibri" panose="020F0502020204030204" pitchFamily="34" charset="0"/>
              </a:rPr>
              <a:t>darkness</a:t>
            </a:r>
            <a:r>
              <a:rPr lang="en-US" sz="2800" i="1" dirty="0">
                <a:effectLst/>
                <a:latin typeface="Calibri" panose="020F0502020204030204" pitchFamily="34" charset="0"/>
                <a:ea typeface="Calibri" panose="020F0502020204030204" pitchFamily="34" charset="0"/>
                <a:cs typeface="Calibri" panose="020F0502020204030204" pitchFamily="34" charset="0"/>
              </a:rPr>
              <a:t> for </a:t>
            </a:r>
            <a:r>
              <a:rPr lang="en-US" sz="2800" b="1" i="1" u="sng" dirty="0">
                <a:effectLst/>
                <a:latin typeface="Calibri" panose="020F0502020204030204" pitchFamily="34" charset="0"/>
                <a:ea typeface="Calibri" panose="020F0502020204030204" pitchFamily="34" charset="0"/>
                <a:cs typeface="Calibri" panose="020F0502020204030204" pitchFamily="34" charset="0"/>
              </a:rPr>
              <a:t>light</a:t>
            </a:r>
            <a:r>
              <a:rPr lang="en-US" sz="2800" i="1" dirty="0">
                <a:effectLst/>
                <a:latin typeface="Calibri" panose="020F0502020204030204" pitchFamily="34" charset="0"/>
                <a:ea typeface="Calibri" panose="020F0502020204030204" pitchFamily="34" charset="0"/>
                <a:cs typeface="Calibri" panose="020F0502020204030204" pitchFamily="34" charset="0"/>
              </a:rPr>
              <a:t> and </a:t>
            </a:r>
            <a:r>
              <a:rPr lang="en-US" sz="2800" b="1" i="1" u="sng" dirty="0">
                <a:effectLst/>
                <a:latin typeface="Calibri" panose="020F0502020204030204" pitchFamily="34" charset="0"/>
                <a:ea typeface="Calibri" panose="020F0502020204030204" pitchFamily="34" charset="0"/>
                <a:cs typeface="Calibri" panose="020F0502020204030204" pitchFamily="34" charset="0"/>
              </a:rPr>
              <a:t>light</a:t>
            </a:r>
            <a:r>
              <a:rPr lang="en-US" sz="2800" i="1" dirty="0">
                <a:effectLst/>
                <a:latin typeface="Calibri" panose="020F0502020204030204" pitchFamily="34" charset="0"/>
                <a:ea typeface="Calibri" panose="020F0502020204030204" pitchFamily="34" charset="0"/>
                <a:cs typeface="Calibri" panose="020F0502020204030204" pitchFamily="34" charset="0"/>
              </a:rPr>
              <a:t> for </a:t>
            </a:r>
            <a:r>
              <a:rPr lang="en-US" sz="2800" b="1" i="1" u="sng" dirty="0">
                <a:effectLst/>
                <a:latin typeface="Calibri" panose="020F0502020204030204" pitchFamily="34" charset="0"/>
                <a:ea typeface="Calibri" panose="020F0502020204030204" pitchFamily="34" charset="0"/>
                <a:cs typeface="Calibri" panose="020F0502020204030204" pitchFamily="34" charset="0"/>
              </a:rPr>
              <a:t>darkness</a:t>
            </a:r>
            <a:r>
              <a:rPr lang="en-US" sz="2800" i="1" dirty="0">
                <a:effectLst/>
                <a:latin typeface="Calibri" panose="020F0502020204030204" pitchFamily="34" charset="0"/>
                <a:ea typeface="Calibri" panose="020F0502020204030204" pitchFamily="34" charset="0"/>
                <a:cs typeface="Calibri" panose="020F0502020204030204" pitchFamily="34" charset="0"/>
              </a:rPr>
              <a:t>; Who substitute bitter for sweet and sweet for bitter! (Isaiah 5:20)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6C37DD1-4875-47D3-ACE0-0564799DA30D}"/>
              </a:ext>
            </a:extLst>
          </p:cNvPr>
          <p:cNvSpPr txBox="1"/>
          <p:nvPr/>
        </p:nvSpPr>
        <p:spPr>
          <a:xfrm>
            <a:off x="281632" y="2595459"/>
            <a:ext cx="11590636" cy="523220"/>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Times New Roman" panose="02020603050405020304" pitchFamily="18" charset="0"/>
              </a:rPr>
              <a:t>Your word is a </a:t>
            </a:r>
            <a:r>
              <a:rPr lang="en-US" sz="2800" b="1" i="1" u="sng" dirty="0">
                <a:effectLst/>
                <a:latin typeface="Calibri" panose="020F0502020204030204" pitchFamily="34" charset="0"/>
                <a:ea typeface="Times New Roman" panose="02020603050405020304" pitchFamily="18" charset="0"/>
              </a:rPr>
              <a:t>lamp</a:t>
            </a:r>
            <a:r>
              <a:rPr lang="en-US" sz="2800" i="1" dirty="0">
                <a:effectLst/>
                <a:latin typeface="Calibri" panose="020F0502020204030204" pitchFamily="34" charset="0"/>
                <a:ea typeface="Times New Roman" panose="02020603050405020304" pitchFamily="18" charset="0"/>
              </a:rPr>
              <a:t> to my feet And a </a:t>
            </a:r>
            <a:r>
              <a:rPr lang="en-US" sz="2800" b="1" i="1" u="sng" dirty="0">
                <a:effectLst/>
                <a:latin typeface="Calibri" panose="020F0502020204030204" pitchFamily="34" charset="0"/>
                <a:ea typeface="Times New Roman" panose="02020603050405020304" pitchFamily="18" charset="0"/>
              </a:rPr>
              <a:t>light</a:t>
            </a:r>
            <a:r>
              <a:rPr lang="en-US" sz="2800" i="1" dirty="0">
                <a:effectLst/>
                <a:latin typeface="Calibri" panose="020F0502020204030204" pitchFamily="34" charset="0"/>
                <a:ea typeface="Times New Roman" panose="02020603050405020304" pitchFamily="18" charset="0"/>
              </a:rPr>
              <a:t> to my path</a:t>
            </a:r>
            <a:r>
              <a:rPr lang="en-US" sz="2800" i="1" dirty="0">
                <a:effectLst/>
                <a:latin typeface="Calibri" panose="020F0502020204030204" pitchFamily="34" charset="0"/>
                <a:ea typeface="Times New Roman" panose="02020603050405020304" pitchFamily="18" charset="0"/>
                <a:cs typeface="Calibri" panose="020F0502020204030204" pitchFamily="34" charset="0"/>
              </a:rPr>
              <a:t>. (Psalm 119:105)</a:t>
            </a:r>
            <a:endParaRPr lang="en-US" sz="2800" i="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48F38A6-44AB-479F-A358-15024A96D7F7}"/>
              </a:ext>
            </a:extLst>
          </p:cNvPr>
          <p:cNvSpPr txBox="1"/>
          <p:nvPr/>
        </p:nvSpPr>
        <p:spPr>
          <a:xfrm>
            <a:off x="253057" y="3443184"/>
            <a:ext cx="11590636" cy="2246769"/>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 In the beginning was the Word, and the Word was with God, and the Word was God. 2 He was in the beginning with God. 3 All things came into being through Him, and apart from Him nothing came into being that has come into being. 4 In Him was life, and the life was the </a:t>
            </a:r>
            <a:r>
              <a:rPr lang="en-US" sz="2800" b="1" i="1" dirty="0">
                <a:effectLst/>
                <a:latin typeface="Calibri" panose="020F0502020204030204" pitchFamily="34" charset="0"/>
                <a:ea typeface="Calibri" panose="020F0502020204030204" pitchFamily="34" charset="0"/>
                <a:cs typeface="Calibri" panose="020F0502020204030204" pitchFamily="34" charset="0"/>
              </a:rPr>
              <a:t>Light</a:t>
            </a:r>
            <a:r>
              <a:rPr lang="en-US" sz="2800" i="1" dirty="0">
                <a:effectLst/>
                <a:latin typeface="Calibri" panose="020F0502020204030204" pitchFamily="34" charset="0"/>
                <a:ea typeface="Calibri" panose="020F0502020204030204" pitchFamily="34" charset="0"/>
                <a:cs typeface="Calibri" panose="020F0502020204030204" pitchFamily="34" charset="0"/>
              </a:rPr>
              <a:t> of men. 5 The </a:t>
            </a:r>
            <a:r>
              <a:rPr lang="en-US" sz="2800" b="1" i="1" dirty="0">
                <a:effectLst/>
                <a:latin typeface="Calibri" panose="020F0502020204030204" pitchFamily="34" charset="0"/>
                <a:ea typeface="Calibri" panose="020F0502020204030204" pitchFamily="34" charset="0"/>
                <a:cs typeface="Calibri" panose="020F0502020204030204" pitchFamily="34" charset="0"/>
              </a:rPr>
              <a:t>Light</a:t>
            </a:r>
            <a:r>
              <a:rPr lang="en-US" sz="2800" i="1" dirty="0">
                <a:effectLst/>
                <a:latin typeface="Calibri" panose="020F0502020204030204" pitchFamily="34" charset="0"/>
                <a:ea typeface="Calibri" panose="020F0502020204030204" pitchFamily="34" charset="0"/>
                <a:cs typeface="Calibri" panose="020F0502020204030204" pitchFamily="34" charset="0"/>
              </a:rPr>
              <a:t> shines in the </a:t>
            </a:r>
            <a:r>
              <a:rPr lang="en-US" sz="2800" b="1" i="1" dirty="0">
                <a:effectLst/>
                <a:latin typeface="Calibri" panose="020F0502020204030204" pitchFamily="34" charset="0"/>
                <a:ea typeface="Calibri" panose="020F0502020204030204" pitchFamily="34" charset="0"/>
                <a:cs typeface="Calibri" panose="020F0502020204030204" pitchFamily="34" charset="0"/>
              </a:rPr>
              <a:t>darkness</a:t>
            </a:r>
            <a:r>
              <a:rPr lang="en-US" sz="2800" i="1" dirty="0">
                <a:effectLst/>
                <a:latin typeface="Calibri" panose="020F0502020204030204" pitchFamily="34" charset="0"/>
                <a:ea typeface="Calibri" panose="020F0502020204030204" pitchFamily="34" charset="0"/>
                <a:cs typeface="Calibri" panose="020F0502020204030204" pitchFamily="34" charset="0"/>
              </a:rPr>
              <a:t>, and the </a:t>
            </a:r>
            <a:r>
              <a:rPr lang="en-US" sz="2800" b="1" i="1" dirty="0">
                <a:effectLst/>
                <a:latin typeface="Calibri" panose="020F0502020204030204" pitchFamily="34" charset="0"/>
                <a:ea typeface="Calibri" panose="020F0502020204030204" pitchFamily="34" charset="0"/>
                <a:cs typeface="Calibri" panose="020F0502020204030204" pitchFamily="34" charset="0"/>
              </a:rPr>
              <a:t>darkness</a:t>
            </a:r>
            <a:r>
              <a:rPr lang="en-US" sz="2800" i="1" dirty="0">
                <a:effectLst/>
                <a:latin typeface="Calibri" panose="020F0502020204030204" pitchFamily="34" charset="0"/>
                <a:ea typeface="Calibri" panose="020F0502020204030204" pitchFamily="34" charset="0"/>
                <a:cs typeface="Calibri" panose="020F0502020204030204" pitchFamily="34" charset="0"/>
              </a:rPr>
              <a:t> did not comprehend it…. (John 1:1-5)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33762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13609</TotalTime>
  <Words>2159</Words>
  <Application>Microsoft Office PowerPoint</Application>
  <PresentationFormat>Widescreen</PresentationFormat>
  <Paragraphs>63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283</cp:revision>
  <cp:lastPrinted>2020-05-22T15:03:41Z</cp:lastPrinted>
  <dcterms:created xsi:type="dcterms:W3CDTF">2019-06-22T19:37:39Z</dcterms:created>
  <dcterms:modified xsi:type="dcterms:W3CDTF">2021-09-25T17:35:29Z</dcterms:modified>
</cp:coreProperties>
</file>